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78" r:id="rId14"/>
    <p:sldId id="275" r:id="rId15"/>
    <p:sldId id="268" r:id="rId16"/>
    <p:sldId id="269" r:id="rId17"/>
    <p:sldId id="270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46"/>
  </p:normalViewPr>
  <p:slideViewPr>
    <p:cSldViewPr snapToGrid="0" snapToObjects="1">
      <p:cViewPr varScale="1">
        <p:scale>
          <a:sx n="88" d="100"/>
          <a:sy n="88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134D1-5F5E-4A86-A8AC-2F91BDD2C0DF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FD8C0A-5023-45ED-8C52-C83C10EEE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Overview of Challenges:</a:t>
          </a:r>
          <a:endParaRPr lang="en-US"/>
        </a:p>
      </dgm:t>
    </dgm:pt>
    <dgm:pt modelId="{A43CF432-9068-4567-9633-B80657CC4CD3}" type="parTrans" cxnId="{0378FCFA-066F-4185-8395-1C9539ED50DC}">
      <dgm:prSet/>
      <dgm:spPr/>
      <dgm:t>
        <a:bodyPr/>
        <a:lstStyle/>
        <a:p>
          <a:endParaRPr lang="en-US"/>
        </a:p>
      </dgm:t>
    </dgm:pt>
    <dgm:pt modelId="{7AE8C24C-1CA2-403F-80DB-1E808FD296E0}" type="sibTrans" cxnId="{0378FCFA-066F-4185-8395-1C9539ED50DC}">
      <dgm:prSet/>
      <dgm:spPr/>
      <dgm:t>
        <a:bodyPr/>
        <a:lstStyle/>
        <a:p>
          <a:endParaRPr lang="en-US"/>
        </a:p>
      </dgm:t>
    </dgm:pt>
    <dgm:pt modelId="{2547CA0F-1670-4CF1-BC54-FFF7FEDC4D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ticket prices</a:t>
          </a:r>
        </a:p>
      </dgm:t>
    </dgm:pt>
    <dgm:pt modelId="{4DB638D5-DBE3-48E4-B329-AC48B55BCCA8}" type="parTrans" cxnId="{C270DA98-4A66-4537-A4AA-51EAB6D7894B}">
      <dgm:prSet/>
      <dgm:spPr/>
      <dgm:t>
        <a:bodyPr/>
        <a:lstStyle/>
        <a:p>
          <a:endParaRPr lang="en-US"/>
        </a:p>
      </dgm:t>
    </dgm:pt>
    <dgm:pt modelId="{4150DE01-498A-42EC-A013-402A98AF5267}" type="sibTrans" cxnId="{C270DA98-4A66-4537-A4AA-51EAB6D7894B}">
      <dgm:prSet/>
      <dgm:spPr/>
      <dgm:t>
        <a:bodyPr/>
        <a:lstStyle/>
        <a:p>
          <a:endParaRPr lang="en-US"/>
        </a:p>
      </dgm:t>
    </dgm:pt>
    <dgm:pt modelId="{D7864275-A8B9-47FA-8540-4B190201D2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Scheduling conflicts</a:t>
          </a:r>
        </a:p>
      </dgm:t>
    </dgm:pt>
    <dgm:pt modelId="{933420A8-3F52-4F81-BB03-08BE79C171ED}" type="parTrans" cxnId="{D2A38E62-BE58-420C-8CA5-24E2CC3F1ABD}">
      <dgm:prSet/>
      <dgm:spPr/>
      <dgm:t>
        <a:bodyPr/>
        <a:lstStyle/>
        <a:p>
          <a:endParaRPr lang="en-US"/>
        </a:p>
      </dgm:t>
    </dgm:pt>
    <dgm:pt modelId="{9185B42B-5EFD-45E7-B86D-2A25B7DA8450}" type="sibTrans" cxnId="{D2A38E62-BE58-420C-8CA5-24E2CC3F1ABD}">
      <dgm:prSet/>
      <dgm:spPr/>
      <dgm:t>
        <a:bodyPr/>
        <a:lstStyle/>
        <a:p>
          <a:endParaRPr lang="en-US"/>
        </a:p>
      </dgm:t>
    </dgm:pt>
    <dgm:pt modelId="{86BA7E87-48E1-4027-8D23-21DB658C5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Accessibility issues</a:t>
          </a:r>
        </a:p>
      </dgm:t>
    </dgm:pt>
    <dgm:pt modelId="{9817F938-F2BF-4A6F-B8D9-AD650D375BE2}" type="parTrans" cxnId="{208AFEE7-49D9-4D58-B097-4742BF5D793C}">
      <dgm:prSet/>
      <dgm:spPr/>
      <dgm:t>
        <a:bodyPr/>
        <a:lstStyle/>
        <a:p>
          <a:endParaRPr lang="en-US"/>
        </a:p>
      </dgm:t>
    </dgm:pt>
    <dgm:pt modelId="{80D4EE41-47B8-47A5-942C-1C73A6950B39}" type="sibTrans" cxnId="{208AFEE7-49D9-4D58-B097-4742BF5D793C}">
      <dgm:prSet/>
      <dgm:spPr/>
      <dgm:t>
        <a:bodyPr/>
        <a:lstStyle/>
        <a:p>
          <a:endParaRPr lang="en-US"/>
        </a:p>
      </dgm:t>
    </dgm:pt>
    <dgm:pt modelId="{224B95C1-6D1D-4E95-818A-4C0A4E4B52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Cultural disconnects</a:t>
          </a:r>
        </a:p>
      </dgm:t>
    </dgm:pt>
    <dgm:pt modelId="{5F6F3D3B-29C5-4985-99AF-B1009FC1BFF8}" type="parTrans" cxnId="{C22EC8FC-1515-4D25-9552-95B3B9C43AAB}">
      <dgm:prSet/>
      <dgm:spPr/>
      <dgm:t>
        <a:bodyPr/>
        <a:lstStyle/>
        <a:p>
          <a:endParaRPr lang="en-US"/>
        </a:p>
      </dgm:t>
    </dgm:pt>
    <dgm:pt modelId="{10721D62-648F-4FA8-B847-B0EE9C47FD11}" type="sibTrans" cxnId="{C22EC8FC-1515-4D25-9552-95B3B9C43AAB}">
      <dgm:prSet/>
      <dgm:spPr/>
      <dgm:t>
        <a:bodyPr/>
        <a:lstStyle/>
        <a:p>
          <a:endParaRPr lang="en-US"/>
        </a:p>
      </dgm:t>
    </dgm:pt>
    <dgm:pt modelId="{AB593E38-24DD-42A4-9144-68FF6AC0E6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Key Strategies:</a:t>
          </a:r>
          <a:endParaRPr lang="en-US"/>
        </a:p>
      </dgm:t>
    </dgm:pt>
    <dgm:pt modelId="{E8F31E57-C891-4DB3-AD87-B2D080BCBD67}" type="parTrans" cxnId="{482379BD-FCD3-4263-9307-9E1498BDC49A}">
      <dgm:prSet/>
      <dgm:spPr/>
      <dgm:t>
        <a:bodyPr/>
        <a:lstStyle/>
        <a:p>
          <a:endParaRPr lang="en-US"/>
        </a:p>
      </dgm:t>
    </dgm:pt>
    <dgm:pt modelId="{FFFD2108-FE65-40D8-AE66-89FD4378E1AA}" type="sibTrans" cxnId="{482379BD-FCD3-4263-9307-9E1498BDC49A}">
      <dgm:prSet/>
      <dgm:spPr/>
      <dgm:t>
        <a:bodyPr/>
        <a:lstStyle/>
        <a:p>
          <a:endParaRPr lang="en-US"/>
        </a:p>
      </dgm:t>
    </dgm:pt>
    <dgm:pt modelId="{B74C213F-6279-4C12-9B72-F0A3401952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Student-friendly pricing</a:t>
          </a:r>
        </a:p>
      </dgm:t>
    </dgm:pt>
    <dgm:pt modelId="{370CEC06-F5FC-4F39-8461-127E78AA7367}" type="parTrans" cxnId="{34845032-BCD3-4EE4-8207-F00B6CF8BA3F}">
      <dgm:prSet/>
      <dgm:spPr/>
      <dgm:t>
        <a:bodyPr/>
        <a:lstStyle/>
        <a:p>
          <a:endParaRPr lang="en-US"/>
        </a:p>
      </dgm:t>
    </dgm:pt>
    <dgm:pt modelId="{B00BCCCA-EBC2-4C3E-9B17-E3CEA5408368}" type="sibTrans" cxnId="{34845032-BCD3-4EE4-8207-F00B6CF8BA3F}">
      <dgm:prSet/>
      <dgm:spPr/>
      <dgm:t>
        <a:bodyPr/>
        <a:lstStyle/>
        <a:p>
          <a:endParaRPr lang="en-US"/>
        </a:p>
      </dgm:t>
    </dgm:pt>
    <dgm:pt modelId="{4FB6A764-EF6D-47AA-BF92-A28A805D7D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transportation</a:t>
          </a:r>
        </a:p>
      </dgm:t>
    </dgm:pt>
    <dgm:pt modelId="{854BA707-C1A8-412B-A588-2FD1C9979043}" type="parTrans" cxnId="{48BF12E1-0230-4D29-9B87-79C66DA9F362}">
      <dgm:prSet/>
      <dgm:spPr/>
      <dgm:t>
        <a:bodyPr/>
        <a:lstStyle/>
        <a:p>
          <a:endParaRPr lang="en-US"/>
        </a:p>
      </dgm:t>
    </dgm:pt>
    <dgm:pt modelId="{5FF1EA36-C8EB-4766-952E-886075A5B807}" type="sibTrans" cxnId="{48BF12E1-0230-4D29-9B87-79C66DA9F362}">
      <dgm:prSet/>
      <dgm:spPr/>
      <dgm:t>
        <a:bodyPr/>
        <a:lstStyle/>
        <a:p>
          <a:endParaRPr lang="en-US"/>
        </a:p>
      </dgm:t>
    </dgm:pt>
    <dgm:pt modelId="{0722EE51-1E8C-4C2A-9D3F-A2662B5A1B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Flexible programming</a:t>
          </a:r>
        </a:p>
      </dgm:t>
    </dgm:pt>
    <dgm:pt modelId="{39FA0C18-52BA-4F5D-99EB-751B6B091AC9}" type="parTrans" cxnId="{90653EDD-3D8C-46B2-ABC4-045027FB448A}">
      <dgm:prSet/>
      <dgm:spPr/>
      <dgm:t>
        <a:bodyPr/>
        <a:lstStyle/>
        <a:p>
          <a:endParaRPr lang="en-US"/>
        </a:p>
      </dgm:t>
    </dgm:pt>
    <dgm:pt modelId="{94333A2B-0051-4C2B-A41E-5C6191ADF6D4}" type="sibTrans" cxnId="{90653EDD-3D8C-46B2-ABC4-045027FB448A}">
      <dgm:prSet/>
      <dgm:spPr/>
      <dgm:t>
        <a:bodyPr/>
        <a:lstStyle/>
        <a:p>
          <a:endParaRPr lang="en-US"/>
        </a:p>
      </dgm:t>
    </dgm:pt>
    <dgm:pt modelId="{8D3AF8BB-2A27-43A4-8A95-AA35940C2C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Digital and campus engagement</a:t>
          </a:r>
        </a:p>
      </dgm:t>
    </dgm:pt>
    <dgm:pt modelId="{78EDBABC-7088-4A41-85FF-93A8BDD603FF}" type="parTrans" cxnId="{D2888C4D-9541-4EF9-BD19-7DB8F0611AE4}">
      <dgm:prSet/>
      <dgm:spPr/>
      <dgm:t>
        <a:bodyPr/>
        <a:lstStyle/>
        <a:p>
          <a:endParaRPr lang="en-US"/>
        </a:p>
      </dgm:t>
    </dgm:pt>
    <dgm:pt modelId="{FB67EE5A-99A3-4F91-AB1E-8B60D7CC049F}" type="sibTrans" cxnId="{D2888C4D-9541-4EF9-BD19-7DB8F0611AE4}">
      <dgm:prSet/>
      <dgm:spPr/>
      <dgm:t>
        <a:bodyPr/>
        <a:lstStyle/>
        <a:p>
          <a:endParaRPr lang="en-US"/>
        </a:p>
      </dgm:t>
    </dgm:pt>
    <dgm:pt modelId="{56CB5E3F-FD1B-4354-9CFA-6BA34ABDB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Goal:</a:t>
          </a:r>
          <a:r>
            <a:rPr lang="en-US"/>
            <a:t> Expand the audience base and foster community ties.</a:t>
          </a:r>
        </a:p>
      </dgm:t>
    </dgm:pt>
    <dgm:pt modelId="{44924EC6-182D-4002-880A-37D8DCD3ED58}" type="parTrans" cxnId="{6552800B-10AC-4837-9EB5-7DF785CA271A}">
      <dgm:prSet/>
      <dgm:spPr/>
      <dgm:t>
        <a:bodyPr/>
        <a:lstStyle/>
        <a:p>
          <a:endParaRPr lang="en-US"/>
        </a:p>
      </dgm:t>
    </dgm:pt>
    <dgm:pt modelId="{3508AB53-B16B-447C-9FE1-B4B211F20CF7}" type="sibTrans" cxnId="{6552800B-10AC-4837-9EB5-7DF785CA271A}">
      <dgm:prSet/>
      <dgm:spPr/>
      <dgm:t>
        <a:bodyPr/>
        <a:lstStyle/>
        <a:p>
          <a:endParaRPr lang="en-US"/>
        </a:p>
      </dgm:t>
    </dgm:pt>
    <dgm:pt modelId="{9D43A7E9-7183-4E4A-83A4-F3DBF443F95C}" type="pres">
      <dgm:prSet presAssocID="{67B134D1-5F5E-4A86-A8AC-2F91BDD2C0DF}" presName="Name0" presStyleCnt="0">
        <dgm:presLayoutVars>
          <dgm:dir/>
          <dgm:resizeHandles val="exact"/>
        </dgm:presLayoutVars>
      </dgm:prSet>
      <dgm:spPr/>
    </dgm:pt>
    <dgm:pt modelId="{E163DD40-4FF0-DA4C-B524-1C31CB663859}" type="pres">
      <dgm:prSet presAssocID="{16FD8C0A-5023-45ED-8C52-C83C10EEE02C}" presName="parAndChTx" presStyleLbl="node1" presStyleIdx="0" presStyleCnt="3">
        <dgm:presLayoutVars>
          <dgm:bulletEnabled val="1"/>
        </dgm:presLayoutVars>
      </dgm:prSet>
      <dgm:spPr/>
    </dgm:pt>
    <dgm:pt modelId="{1D49BD95-34A8-C342-BE00-FD1105555855}" type="pres">
      <dgm:prSet presAssocID="{7AE8C24C-1CA2-403F-80DB-1E808FD296E0}" presName="parAndChSpace" presStyleCnt="0"/>
      <dgm:spPr/>
    </dgm:pt>
    <dgm:pt modelId="{DB79E658-728C-3248-8BD7-9FC3C55C39E4}" type="pres">
      <dgm:prSet presAssocID="{AB593E38-24DD-42A4-9144-68FF6AC0E65B}" presName="parAndChTx" presStyleLbl="node1" presStyleIdx="1" presStyleCnt="3">
        <dgm:presLayoutVars>
          <dgm:bulletEnabled val="1"/>
        </dgm:presLayoutVars>
      </dgm:prSet>
      <dgm:spPr/>
    </dgm:pt>
    <dgm:pt modelId="{FE59A607-EDC2-5549-B8CB-56045D563A8B}" type="pres">
      <dgm:prSet presAssocID="{FFFD2108-FE65-40D8-AE66-89FD4378E1AA}" presName="parAndChSpace" presStyleCnt="0"/>
      <dgm:spPr/>
    </dgm:pt>
    <dgm:pt modelId="{5A170E92-9AA6-6744-97E9-1B2D43103B15}" type="pres">
      <dgm:prSet presAssocID="{56CB5E3F-FD1B-4354-9CFA-6BA34ABDB595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6552800B-10AC-4837-9EB5-7DF785CA271A}" srcId="{67B134D1-5F5E-4A86-A8AC-2F91BDD2C0DF}" destId="{56CB5E3F-FD1B-4354-9CFA-6BA34ABDB595}" srcOrd="2" destOrd="0" parTransId="{44924EC6-182D-4002-880A-37D8DCD3ED58}" sibTransId="{3508AB53-B16B-447C-9FE1-B4B211F20CF7}"/>
    <dgm:cxn modelId="{D6CDED25-C4D2-9243-9965-8120A5EA4DE3}" type="presOf" srcId="{8D3AF8BB-2A27-43A4-8A95-AA35940C2C15}" destId="{DB79E658-728C-3248-8BD7-9FC3C55C39E4}" srcOrd="0" destOrd="4" presId="urn:microsoft.com/office/officeart/2005/8/layout/hChevron3"/>
    <dgm:cxn modelId="{6EFFD12E-71AB-7F43-85D1-611E1C31C3FB}" type="presOf" srcId="{224B95C1-6D1D-4E95-818A-4C0A4E4B5246}" destId="{E163DD40-4FF0-DA4C-B524-1C31CB663859}" srcOrd="0" destOrd="4" presId="urn:microsoft.com/office/officeart/2005/8/layout/hChevron3"/>
    <dgm:cxn modelId="{A06B682F-A4B9-CC48-906D-54B85C55931C}" type="presOf" srcId="{4FB6A764-EF6D-47AA-BF92-A28A805D7D4C}" destId="{DB79E658-728C-3248-8BD7-9FC3C55C39E4}" srcOrd="0" destOrd="2" presId="urn:microsoft.com/office/officeart/2005/8/layout/hChevron3"/>
    <dgm:cxn modelId="{34845032-BCD3-4EE4-8207-F00B6CF8BA3F}" srcId="{AB593E38-24DD-42A4-9144-68FF6AC0E65B}" destId="{B74C213F-6279-4C12-9B72-F0A340195240}" srcOrd="0" destOrd="0" parTransId="{370CEC06-F5FC-4F39-8461-127E78AA7367}" sibTransId="{B00BCCCA-EBC2-4C3E-9B17-E3CEA5408368}"/>
    <dgm:cxn modelId="{A5C72F3E-EB83-5D49-BBEB-851BFBA41DEF}" type="presOf" srcId="{67B134D1-5F5E-4A86-A8AC-2F91BDD2C0DF}" destId="{9D43A7E9-7183-4E4A-83A4-F3DBF443F95C}" srcOrd="0" destOrd="0" presId="urn:microsoft.com/office/officeart/2005/8/layout/hChevron3"/>
    <dgm:cxn modelId="{D2888C4D-9541-4EF9-BD19-7DB8F0611AE4}" srcId="{AB593E38-24DD-42A4-9144-68FF6AC0E65B}" destId="{8D3AF8BB-2A27-43A4-8A95-AA35940C2C15}" srcOrd="3" destOrd="0" parTransId="{78EDBABC-7088-4A41-85FF-93A8BDD603FF}" sibTransId="{FB67EE5A-99A3-4F91-AB1E-8B60D7CC049F}"/>
    <dgm:cxn modelId="{E96BA155-1F76-404D-B72F-46711E9E556E}" type="presOf" srcId="{56CB5E3F-FD1B-4354-9CFA-6BA34ABDB595}" destId="{5A170E92-9AA6-6744-97E9-1B2D43103B15}" srcOrd="0" destOrd="0" presId="urn:microsoft.com/office/officeart/2005/8/layout/hChevron3"/>
    <dgm:cxn modelId="{79414659-6029-0B4C-AA98-C2DFAF3AFCB3}" type="presOf" srcId="{0722EE51-1E8C-4C2A-9D3F-A2662B5A1BD5}" destId="{DB79E658-728C-3248-8BD7-9FC3C55C39E4}" srcOrd="0" destOrd="3" presId="urn:microsoft.com/office/officeart/2005/8/layout/hChevron3"/>
    <dgm:cxn modelId="{D2A38E62-BE58-420C-8CA5-24E2CC3F1ABD}" srcId="{16FD8C0A-5023-45ED-8C52-C83C10EEE02C}" destId="{D7864275-A8B9-47FA-8540-4B190201D2D8}" srcOrd="1" destOrd="0" parTransId="{933420A8-3F52-4F81-BB03-08BE79C171ED}" sibTransId="{9185B42B-5EFD-45E7-B86D-2A25B7DA8450}"/>
    <dgm:cxn modelId="{270EEA6C-2910-414D-BA94-D408B326B26C}" type="presOf" srcId="{86BA7E87-48E1-4027-8D23-21DB658C5F90}" destId="{E163DD40-4FF0-DA4C-B524-1C31CB663859}" srcOrd="0" destOrd="3" presId="urn:microsoft.com/office/officeart/2005/8/layout/hChevron3"/>
    <dgm:cxn modelId="{3990D97A-399B-F745-ABE7-992907D75624}" type="presOf" srcId="{D7864275-A8B9-47FA-8540-4B190201D2D8}" destId="{E163DD40-4FF0-DA4C-B524-1C31CB663859}" srcOrd="0" destOrd="2" presId="urn:microsoft.com/office/officeart/2005/8/layout/hChevron3"/>
    <dgm:cxn modelId="{BE2A4789-DCDE-8F42-90D1-CAA49561CD9A}" type="presOf" srcId="{2547CA0F-1670-4CF1-BC54-FFF7FEDC4D7B}" destId="{E163DD40-4FF0-DA4C-B524-1C31CB663859}" srcOrd="0" destOrd="1" presId="urn:microsoft.com/office/officeart/2005/8/layout/hChevron3"/>
    <dgm:cxn modelId="{C270DA98-4A66-4537-A4AA-51EAB6D7894B}" srcId="{16FD8C0A-5023-45ED-8C52-C83C10EEE02C}" destId="{2547CA0F-1670-4CF1-BC54-FFF7FEDC4D7B}" srcOrd="0" destOrd="0" parTransId="{4DB638D5-DBE3-48E4-B329-AC48B55BCCA8}" sibTransId="{4150DE01-498A-42EC-A013-402A98AF5267}"/>
    <dgm:cxn modelId="{183F609D-074D-D444-9787-0A29986BA51E}" type="presOf" srcId="{AB593E38-24DD-42A4-9144-68FF6AC0E65B}" destId="{DB79E658-728C-3248-8BD7-9FC3C55C39E4}" srcOrd="0" destOrd="0" presId="urn:microsoft.com/office/officeart/2005/8/layout/hChevron3"/>
    <dgm:cxn modelId="{E77CF4A6-785B-674D-A54D-D828EC5DF606}" type="presOf" srcId="{16FD8C0A-5023-45ED-8C52-C83C10EEE02C}" destId="{E163DD40-4FF0-DA4C-B524-1C31CB663859}" srcOrd="0" destOrd="0" presId="urn:microsoft.com/office/officeart/2005/8/layout/hChevron3"/>
    <dgm:cxn modelId="{9662D5AD-6FF8-024B-8FEB-254157DEA34C}" type="presOf" srcId="{B74C213F-6279-4C12-9B72-F0A340195240}" destId="{DB79E658-728C-3248-8BD7-9FC3C55C39E4}" srcOrd="0" destOrd="1" presId="urn:microsoft.com/office/officeart/2005/8/layout/hChevron3"/>
    <dgm:cxn modelId="{482379BD-FCD3-4263-9307-9E1498BDC49A}" srcId="{67B134D1-5F5E-4A86-A8AC-2F91BDD2C0DF}" destId="{AB593E38-24DD-42A4-9144-68FF6AC0E65B}" srcOrd="1" destOrd="0" parTransId="{E8F31E57-C891-4DB3-AD87-B2D080BCBD67}" sibTransId="{FFFD2108-FE65-40D8-AE66-89FD4378E1AA}"/>
    <dgm:cxn modelId="{90653EDD-3D8C-46B2-ABC4-045027FB448A}" srcId="{AB593E38-24DD-42A4-9144-68FF6AC0E65B}" destId="{0722EE51-1E8C-4C2A-9D3F-A2662B5A1BD5}" srcOrd="2" destOrd="0" parTransId="{39FA0C18-52BA-4F5D-99EB-751B6B091AC9}" sibTransId="{94333A2B-0051-4C2B-A41E-5C6191ADF6D4}"/>
    <dgm:cxn modelId="{48BF12E1-0230-4D29-9B87-79C66DA9F362}" srcId="{AB593E38-24DD-42A4-9144-68FF6AC0E65B}" destId="{4FB6A764-EF6D-47AA-BF92-A28A805D7D4C}" srcOrd="1" destOrd="0" parTransId="{854BA707-C1A8-412B-A588-2FD1C9979043}" sibTransId="{5FF1EA36-C8EB-4766-952E-886075A5B807}"/>
    <dgm:cxn modelId="{208AFEE7-49D9-4D58-B097-4742BF5D793C}" srcId="{16FD8C0A-5023-45ED-8C52-C83C10EEE02C}" destId="{86BA7E87-48E1-4027-8D23-21DB658C5F90}" srcOrd="2" destOrd="0" parTransId="{9817F938-F2BF-4A6F-B8D9-AD650D375BE2}" sibTransId="{80D4EE41-47B8-47A5-942C-1C73A6950B39}"/>
    <dgm:cxn modelId="{0378FCFA-066F-4185-8395-1C9539ED50DC}" srcId="{67B134D1-5F5E-4A86-A8AC-2F91BDD2C0DF}" destId="{16FD8C0A-5023-45ED-8C52-C83C10EEE02C}" srcOrd="0" destOrd="0" parTransId="{A43CF432-9068-4567-9633-B80657CC4CD3}" sibTransId="{7AE8C24C-1CA2-403F-80DB-1E808FD296E0}"/>
    <dgm:cxn modelId="{C22EC8FC-1515-4D25-9552-95B3B9C43AAB}" srcId="{16FD8C0A-5023-45ED-8C52-C83C10EEE02C}" destId="{224B95C1-6D1D-4E95-818A-4C0A4E4B5246}" srcOrd="3" destOrd="0" parTransId="{5F6F3D3B-29C5-4985-99AF-B1009FC1BFF8}" sibTransId="{10721D62-648F-4FA8-B847-B0EE9C47FD11}"/>
    <dgm:cxn modelId="{361B1690-9449-7943-916D-36824EAF0CF4}" type="presParOf" srcId="{9D43A7E9-7183-4E4A-83A4-F3DBF443F95C}" destId="{E163DD40-4FF0-DA4C-B524-1C31CB663859}" srcOrd="0" destOrd="0" presId="urn:microsoft.com/office/officeart/2005/8/layout/hChevron3"/>
    <dgm:cxn modelId="{EDFB3A9B-F93D-4D4E-8FCB-D0B07942EE19}" type="presParOf" srcId="{9D43A7E9-7183-4E4A-83A4-F3DBF443F95C}" destId="{1D49BD95-34A8-C342-BE00-FD1105555855}" srcOrd="1" destOrd="0" presId="urn:microsoft.com/office/officeart/2005/8/layout/hChevron3"/>
    <dgm:cxn modelId="{7C92CD4C-D3B0-9D4A-9344-E7A72E1621FA}" type="presParOf" srcId="{9D43A7E9-7183-4E4A-83A4-F3DBF443F95C}" destId="{DB79E658-728C-3248-8BD7-9FC3C55C39E4}" srcOrd="2" destOrd="0" presId="urn:microsoft.com/office/officeart/2005/8/layout/hChevron3"/>
    <dgm:cxn modelId="{C60F1A05-5010-E248-B280-E7F4E47C1521}" type="presParOf" srcId="{9D43A7E9-7183-4E4A-83A4-F3DBF443F95C}" destId="{FE59A607-EDC2-5549-B8CB-56045D563A8B}" srcOrd="3" destOrd="0" presId="urn:microsoft.com/office/officeart/2005/8/layout/hChevron3"/>
    <dgm:cxn modelId="{5EFB4707-47B4-6B49-843B-5BA8FF133893}" type="presParOf" srcId="{9D43A7E9-7183-4E4A-83A4-F3DBF443F95C}" destId="{5A170E92-9AA6-6744-97E9-1B2D43103B1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656228-B734-4C1A-AAC1-10BC412D017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6FD0910-6FD9-43E7-9023-6C471493D128}">
      <dgm:prSet/>
      <dgm:spPr/>
      <dgm:t>
        <a:bodyPr/>
        <a:lstStyle/>
        <a:p>
          <a:r>
            <a:rPr lang="en-US" b="1"/>
            <a:t>About the Hanover Theatre:</a:t>
          </a:r>
          <a:endParaRPr lang="en-US"/>
        </a:p>
      </dgm:t>
    </dgm:pt>
    <dgm:pt modelId="{D04BE5A0-D594-4447-9F11-F4EA2E3797A6}" type="parTrans" cxnId="{BE82EDE1-713E-48DC-9E82-F4FF3AB80854}">
      <dgm:prSet/>
      <dgm:spPr/>
      <dgm:t>
        <a:bodyPr/>
        <a:lstStyle/>
        <a:p>
          <a:endParaRPr lang="en-US"/>
        </a:p>
      </dgm:t>
    </dgm:pt>
    <dgm:pt modelId="{A6BFA26C-B5E1-4F62-A76B-A03BFE323BC2}" type="sibTrans" cxnId="{BE82EDE1-713E-48DC-9E82-F4FF3AB80854}">
      <dgm:prSet/>
      <dgm:spPr/>
      <dgm:t>
        <a:bodyPr/>
        <a:lstStyle/>
        <a:p>
          <a:endParaRPr lang="en-US"/>
        </a:p>
      </dgm:t>
    </dgm:pt>
    <dgm:pt modelId="{AF2CAABB-742D-40E0-8B7E-DC843779BCE7}">
      <dgm:prSet/>
      <dgm:spPr/>
      <dgm:t>
        <a:bodyPr/>
        <a:lstStyle/>
        <a:p>
          <a:r>
            <a:rPr lang="en-US"/>
            <a:t>Premier cultural landmark in Worcester</a:t>
          </a:r>
        </a:p>
      </dgm:t>
    </dgm:pt>
    <dgm:pt modelId="{158DF611-F3B6-4565-AA09-9D39BA433CE8}" type="parTrans" cxnId="{52FE2281-4CB3-4CB0-A158-31C59F601E55}">
      <dgm:prSet/>
      <dgm:spPr/>
      <dgm:t>
        <a:bodyPr/>
        <a:lstStyle/>
        <a:p>
          <a:endParaRPr lang="en-US"/>
        </a:p>
      </dgm:t>
    </dgm:pt>
    <dgm:pt modelId="{88B1DC6E-8C78-4EEE-9EE9-B716D1A723CA}" type="sibTrans" cxnId="{52FE2281-4CB3-4CB0-A158-31C59F601E55}">
      <dgm:prSet/>
      <dgm:spPr/>
      <dgm:t>
        <a:bodyPr/>
        <a:lstStyle/>
        <a:p>
          <a:endParaRPr lang="en-US"/>
        </a:p>
      </dgm:t>
    </dgm:pt>
    <dgm:pt modelId="{AA739885-14A1-40AC-BC75-091F06CDF3E0}">
      <dgm:prSet/>
      <dgm:spPr/>
      <dgm:t>
        <a:bodyPr/>
        <a:lstStyle/>
        <a:p>
          <a:r>
            <a:rPr lang="en-US"/>
            <a:t>Known for productions like </a:t>
          </a:r>
          <a:r>
            <a:rPr lang="en-US" i="1"/>
            <a:t>A Christmas Carol</a:t>
          </a:r>
          <a:endParaRPr lang="en-US"/>
        </a:p>
      </dgm:t>
    </dgm:pt>
    <dgm:pt modelId="{ADA006DC-7D5B-4218-BBA4-ACF4F0D208CF}" type="parTrans" cxnId="{BA49675F-99CD-4E28-BD65-403E1F9A29AB}">
      <dgm:prSet/>
      <dgm:spPr/>
      <dgm:t>
        <a:bodyPr/>
        <a:lstStyle/>
        <a:p>
          <a:endParaRPr lang="en-US"/>
        </a:p>
      </dgm:t>
    </dgm:pt>
    <dgm:pt modelId="{4B507E8F-8873-468F-92E2-0312F1A94773}" type="sibTrans" cxnId="{BA49675F-99CD-4E28-BD65-403E1F9A29AB}">
      <dgm:prSet/>
      <dgm:spPr/>
      <dgm:t>
        <a:bodyPr/>
        <a:lstStyle/>
        <a:p>
          <a:endParaRPr lang="en-US"/>
        </a:p>
      </dgm:t>
    </dgm:pt>
    <dgm:pt modelId="{78D97115-8F49-495C-B027-542341D69889}">
      <dgm:prSet/>
      <dgm:spPr/>
      <dgm:t>
        <a:bodyPr/>
        <a:lstStyle/>
        <a:p>
          <a:r>
            <a:rPr lang="en-US" b="1"/>
            <a:t>Target Audience:</a:t>
          </a:r>
          <a:endParaRPr lang="en-US"/>
        </a:p>
      </dgm:t>
    </dgm:pt>
    <dgm:pt modelId="{FFF6F489-2FC8-426C-B814-8436ED120E6B}" type="parTrans" cxnId="{72881BEF-42D0-49AE-B585-4909247FFDAF}">
      <dgm:prSet/>
      <dgm:spPr/>
      <dgm:t>
        <a:bodyPr/>
        <a:lstStyle/>
        <a:p>
          <a:endParaRPr lang="en-US"/>
        </a:p>
      </dgm:t>
    </dgm:pt>
    <dgm:pt modelId="{8BEE9C3D-ED7E-4953-AC57-5C1668CE61C8}" type="sibTrans" cxnId="{72881BEF-42D0-49AE-B585-4909247FFDAF}">
      <dgm:prSet/>
      <dgm:spPr/>
      <dgm:t>
        <a:bodyPr/>
        <a:lstStyle/>
        <a:p>
          <a:endParaRPr lang="en-US"/>
        </a:p>
      </dgm:t>
    </dgm:pt>
    <dgm:pt modelId="{58FDEC23-8C14-4658-8921-2BEDD57BDCE6}">
      <dgm:prSet/>
      <dgm:spPr/>
      <dgm:t>
        <a:bodyPr/>
        <a:lstStyle/>
        <a:p>
          <a:r>
            <a:rPr lang="en-US"/>
            <a:t>University students and young professionals</a:t>
          </a:r>
        </a:p>
      </dgm:t>
    </dgm:pt>
    <dgm:pt modelId="{BDE98FF9-6B22-415C-A728-BCA1C2ED4068}" type="parTrans" cxnId="{599B6B27-5559-46F8-889F-190FD8F21107}">
      <dgm:prSet/>
      <dgm:spPr/>
      <dgm:t>
        <a:bodyPr/>
        <a:lstStyle/>
        <a:p>
          <a:endParaRPr lang="en-US"/>
        </a:p>
      </dgm:t>
    </dgm:pt>
    <dgm:pt modelId="{370FAFDA-0BBA-410D-9B50-8D64A5616BA9}" type="sibTrans" cxnId="{599B6B27-5559-46F8-889F-190FD8F21107}">
      <dgm:prSet/>
      <dgm:spPr/>
      <dgm:t>
        <a:bodyPr/>
        <a:lstStyle/>
        <a:p>
          <a:endParaRPr lang="en-US"/>
        </a:p>
      </dgm:t>
    </dgm:pt>
    <dgm:pt modelId="{8ED5F4F6-5A2A-4F72-B4B0-E2690B5495D7}">
      <dgm:prSet/>
      <dgm:spPr/>
      <dgm:t>
        <a:bodyPr/>
        <a:lstStyle/>
        <a:p>
          <a:r>
            <a:rPr lang="en-US" b="1"/>
            <a:t>Challenges:</a:t>
          </a:r>
          <a:endParaRPr lang="en-US"/>
        </a:p>
      </dgm:t>
    </dgm:pt>
    <dgm:pt modelId="{103DD1C6-48EA-460E-A259-6485981DBC36}" type="parTrans" cxnId="{C9717848-A0B8-4584-92ED-46E3D40054B7}">
      <dgm:prSet/>
      <dgm:spPr/>
      <dgm:t>
        <a:bodyPr/>
        <a:lstStyle/>
        <a:p>
          <a:endParaRPr lang="en-US"/>
        </a:p>
      </dgm:t>
    </dgm:pt>
    <dgm:pt modelId="{6327B372-CCAA-43A3-9760-5A1AA57C3F9E}" type="sibTrans" cxnId="{C9717848-A0B8-4584-92ED-46E3D40054B7}">
      <dgm:prSet/>
      <dgm:spPr/>
      <dgm:t>
        <a:bodyPr/>
        <a:lstStyle/>
        <a:p>
          <a:endParaRPr lang="en-US"/>
        </a:p>
      </dgm:t>
    </dgm:pt>
    <dgm:pt modelId="{6075EFDB-C715-4462-8F2E-16795283C7E1}">
      <dgm:prSet/>
      <dgm:spPr/>
      <dgm:t>
        <a:bodyPr/>
        <a:lstStyle/>
        <a:p>
          <a:r>
            <a:rPr lang="en-US"/>
            <a:t>Barriers preventing engagement and attendance</a:t>
          </a:r>
        </a:p>
      </dgm:t>
    </dgm:pt>
    <dgm:pt modelId="{ED72FE0F-A907-49DC-B3D6-670CC71BEA19}" type="parTrans" cxnId="{60B4E472-FCB4-43E5-A403-24C1C539363F}">
      <dgm:prSet/>
      <dgm:spPr/>
      <dgm:t>
        <a:bodyPr/>
        <a:lstStyle/>
        <a:p>
          <a:endParaRPr lang="en-US"/>
        </a:p>
      </dgm:t>
    </dgm:pt>
    <dgm:pt modelId="{D89DC844-C2B3-4791-BBB2-B61451B6DE4B}" type="sibTrans" cxnId="{60B4E472-FCB4-43E5-A403-24C1C539363F}">
      <dgm:prSet/>
      <dgm:spPr/>
      <dgm:t>
        <a:bodyPr/>
        <a:lstStyle/>
        <a:p>
          <a:endParaRPr lang="en-US"/>
        </a:p>
      </dgm:t>
    </dgm:pt>
    <dgm:pt modelId="{773FAD76-5524-4193-A1CB-B8964975D4B0}">
      <dgm:prSet/>
      <dgm:spPr/>
      <dgm:t>
        <a:bodyPr/>
        <a:lstStyle/>
        <a:p>
          <a:r>
            <a:rPr lang="en-US" b="1"/>
            <a:t>Objective:</a:t>
          </a:r>
          <a:endParaRPr lang="en-US"/>
        </a:p>
      </dgm:t>
    </dgm:pt>
    <dgm:pt modelId="{FAD54A81-FF86-439C-A087-9E7AC52F8580}" type="parTrans" cxnId="{556154E7-A449-4931-99DB-9217C23B976C}">
      <dgm:prSet/>
      <dgm:spPr/>
      <dgm:t>
        <a:bodyPr/>
        <a:lstStyle/>
        <a:p>
          <a:endParaRPr lang="en-US"/>
        </a:p>
      </dgm:t>
    </dgm:pt>
    <dgm:pt modelId="{0B12BDA1-7A88-46C5-BACE-B46FF4DE77BE}" type="sibTrans" cxnId="{556154E7-A449-4931-99DB-9217C23B976C}">
      <dgm:prSet/>
      <dgm:spPr/>
      <dgm:t>
        <a:bodyPr/>
        <a:lstStyle/>
        <a:p>
          <a:endParaRPr lang="en-US"/>
        </a:p>
      </dgm:t>
    </dgm:pt>
    <dgm:pt modelId="{9E7EFEB2-EEEE-4B20-B3C6-B9BC7C2B49D2}">
      <dgm:prSet/>
      <dgm:spPr/>
      <dgm:t>
        <a:bodyPr/>
        <a:lstStyle/>
        <a:p>
          <a:r>
            <a:rPr lang="en-US"/>
            <a:t>Enhance accessibility, affordability, and engagement.</a:t>
          </a:r>
        </a:p>
      </dgm:t>
    </dgm:pt>
    <dgm:pt modelId="{81CBF9D8-3137-4852-85F4-B4430D7DFE06}" type="parTrans" cxnId="{4FABFEB4-6FEF-4E64-B40A-B8431A89B842}">
      <dgm:prSet/>
      <dgm:spPr/>
      <dgm:t>
        <a:bodyPr/>
        <a:lstStyle/>
        <a:p>
          <a:endParaRPr lang="en-US"/>
        </a:p>
      </dgm:t>
    </dgm:pt>
    <dgm:pt modelId="{F460719F-C2CE-43B4-AC34-5A33CE283BF8}" type="sibTrans" cxnId="{4FABFEB4-6FEF-4E64-B40A-B8431A89B842}">
      <dgm:prSet/>
      <dgm:spPr/>
      <dgm:t>
        <a:bodyPr/>
        <a:lstStyle/>
        <a:p>
          <a:endParaRPr lang="en-US"/>
        </a:p>
      </dgm:t>
    </dgm:pt>
    <dgm:pt modelId="{E0D2884B-2A5B-3445-8D99-023F3CE272FB}" type="pres">
      <dgm:prSet presAssocID="{80656228-B734-4C1A-AAC1-10BC412D0171}" presName="linear" presStyleCnt="0">
        <dgm:presLayoutVars>
          <dgm:dir/>
          <dgm:animLvl val="lvl"/>
          <dgm:resizeHandles val="exact"/>
        </dgm:presLayoutVars>
      </dgm:prSet>
      <dgm:spPr/>
    </dgm:pt>
    <dgm:pt modelId="{4DBA8230-CCB0-5548-A023-798962654171}" type="pres">
      <dgm:prSet presAssocID="{46FD0910-6FD9-43E7-9023-6C471493D128}" presName="parentLin" presStyleCnt="0"/>
      <dgm:spPr/>
    </dgm:pt>
    <dgm:pt modelId="{44936E4D-00DF-B244-8042-53129B8CAC58}" type="pres">
      <dgm:prSet presAssocID="{46FD0910-6FD9-43E7-9023-6C471493D128}" presName="parentLeftMargin" presStyleLbl="node1" presStyleIdx="0" presStyleCnt="4"/>
      <dgm:spPr/>
    </dgm:pt>
    <dgm:pt modelId="{6B06EC5A-5A98-6547-9AA1-730C04A54055}" type="pres">
      <dgm:prSet presAssocID="{46FD0910-6FD9-43E7-9023-6C471493D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0F1027-0F2B-9C40-BD41-2DF09637D019}" type="pres">
      <dgm:prSet presAssocID="{46FD0910-6FD9-43E7-9023-6C471493D128}" presName="negativeSpace" presStyleCnt="0"/>
      <dgm:spPr/>
    </dgm:pt>
    <dgm:pt modelId="{5926EA6E-873C-794E-81B7-372FDFC74E23}" type="pres">
      <dgm:prSet presAssocID="{46FD0910-6FD9-43E7-9023-6C471493D128}" presName="childText" presStyleLbl="conFgAcc1" presStyleIdx="0" presStyleCnt="4">
        <dgm:presLayoutVars>
          <dgm:bulletEnabled val="1"/>
        </dgm:presLayoutVars>
      </dgm:prSet>
      <dgm:spPr/>
    </dgm:pt>
    <dgm:pt modelId="{5E88501D-A461-4C46-8382-2913ADF5FA22}" type="pres">
      <dgm:prSet presAssocID="{A6BFA26C-B5E1-4F62-A76B-A03BFE323BC2}" presName="spaceBetweenRectangles" presStyleCnt="0"/>
      <dgm:spPr/>
    </dgm:pt>
    <dgm:pt modelId="{DE0233F3-64C0-1E4C-9A3F-3CDB929F1CD8}" type="pres">
      <dgm:prSet presAssocID="{78D97115-8F49-495C-B027-542341D69889}" presName="parentLin" presStyleCnt="0"/>
      <dgm:spPr/>
    </dgm:pt>
    <dgm:pt modelId="{2C3531FF-8A9A-C047-95C9-DCE45D79CE5B}" type="pres">
      <dgm:prSet presAssocID="{78D97115-8F49-495C-B027-542341D69889}" presName="parentLeftMargin" presStyleLbl="node1" presStyleIdx="0" presStyleCnt="4"/>
      <dgm:spPr/>
    </dgm:pt>
    <dgm:pt modelId="{7840B9E3-FDB3-884C-AF47-29DE6103829D}" type="pres">
      <dgm:prSet presAssocID="{78D97115-8F49-495C-B027-542341D698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9F6B4E-3DDA-E242-B439-0416A4A040AF}" type="pres">
      <dgm:prSet presAssocID="{78D97115-8F49-495C-B027-542341D69889}" presName="negativeSpace" presStyleCnt="0"/>
      <dgm:spPr/>
    </dgm:pt>
    <dgm:pt modelId="{67619DF0-3D51-8E4D-A4FA-DED03EDF6F35}" type="pres">
      <dgm:prSet presAssocID="{78D97115-8F49-495C-B027-542341D69889}" presName="childText" presStyleLbl="conFgAcc1" presStyleIdx="1" presStyleCnt="4">
        <dgm:presLayoutVars>
          <dgm:bulletEnabled val="1"/>
        </dgm:presLayoutVars>
      </dgm:prSet>
      <dgm:spPr/>
    </dgm:pt>
    <dgm:pt modelId="{641C9E7A-3882-ED46-8485-0EA89224DE1D}" type="pres">
      <dgm:prSet presAssocID="{8BEE9C3D-ED7E-4953-AC57-5C1668CE61C8}" presName="spaceBetweenRectangles" presStyleCnt="0"/>
      <dgm:spPr/>
    </dgm:pt>
    <dgm:pt modelId="{7398CD4A-53CB-EA43-B2D5-C1388A56A536}" type="pres">
      <dgm:prSet presAssocID="{8ED5F4F6-5A2A-4F72-B4B0-E2690B5495D7}" presName="parentLin" presStyleCnt="0"/>
      <dgm:spPr/>
    </dgm:pt>
    <dgm:pt modelId="{DE86CC61-0BAA-6342-B9C5-894A27506500}" type="pres">
      <dgm:prSet presAssocID="{8ED5F4F6-5A2A-4F72-B4B0-E2690B5495D7}" presName="parentLeftMargin" presStyleLbl="node1" presStyleIdx="1" presStyleCnt="4"/>
      <dgm:spPr/>
    </dgm:pt>
    <dgm:pt modelId="{96D92DC5-5830-DF48-A860-E7D9C9DA5846}" type="pres">
      <dgm:prSet presAssocID="{8ED5F4F6-5A2A-4F72-B4B0-E2690B5495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8BFB25-DE66-274F-9086-E0D165BD8EAC}" type="pres">
      <dgm:prSet presAssocID="{8ED5F4F6-5A2A-4F72-B4B0-E2690B5495D7}" presName="negativeSpace" presStyleCnt="0"/>
      <dgm:spPr/>
    </dgm:pt>
    <dgm:pt modelId="{C2ABB5C0-6EAF-D449-A615-E25D4743BBC3}" type="pres">
      <dgm:prSet presAssocID="{8ED5F4F6-5A2A-4F72-B4B0-E2690B5495D7}" presName="childText" presStyleLbl="conFgAcc1" presStyleIdx="2" presStyleCnt="4">
        <dgm:presLayoutVars>
          <dgm:bulletEnabled val="1"/>
        </dgm:presLayoutVars>
      </dgm:prSet>
      <dgm:spPr/>
    </dgm:pt>
    <dgm:pt modelId="{950DE41F-202A-7E4D-BB63-D8FD2B76CAB8}" type="pres">
      <dgm:prSet presAssocID="{6327B372-CCAA-43A3-9760-5A1AA57C3F9E}" presName="spaceBetweenRectangles" presStyleCnt="0"/>
      <dgm:spPr/>
    </dgm:pt>
    <dgm:pt modelId="{E90E4483-5FA4-6A47-8A3E-5C701BF024D6}" type="pres">
      <dgm:prSet presAssocID="{773FAD76-5524-4193-A1CB-B8964975D4B0}" presName="parentLin" presStyleCnt="0"/>
      <dgm:spPr/>
    </dgm:pt>
    <dgm:pt modelId="{71EFA259-BB4B-0F45-85A7-F71BDAF75D4D}" type="pres">
      <dgm:prSet presAssocID="{773FAD76-5524-4193-A1CB-B8964975D4B0}" presName="parentLeftMargin" presStyleLbl="node1" presStyleIdx="2" presStyleCnt="4"/>
      <dgm:spPr/>
    </dgm:pt>
    <dgm:pt modelId="{0610E3AA-E60B-FC4B-B1BF-BC7FE5E75181}" type="pres">
      <dgm:prSet presAssocID="{773FAD76-5524-4193-A1CB-B8964975D4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6B13066-F58B-7940-8ABB-656DAFB77793}" type="pres">
      <dgm:prSet presAssocID="{773FAD76-5524-4193-A1CB-B8964975D4B0}" presName="negativeSpace" presStyleCnt="0"/>
      <dgm:spPr/>
    </dgm:pt>
    <dgm:pt modelId="{75F09BDA-9E71-A049-98C3-EB23ED9FF7C6}" type="pres">
      <dgm:prSet presAssocID="{773FAD76-5524-4193-A1CB-B8964975D4B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99B6B27-5559-46F8-889F-190FD8F21107}" srcId="{78D97115-8F49-495C-B027-542341D69889}" destId="{58FDEC23-8C14-4658-8921-2BEDD57BDCE6}" srcOrd="0" destOrd="0" parTransId="{BDE98FF9-6B22-415C-A728-BCA1C2ED4068}" sibTransId="{370FAFDA-0BBA-410D-9B50-8D64A5616BA9}"/>
    <dgm:cxn modelId="{5FCABF29-EA8E-8A45-8BEF-DE25D3CA4350}" type="presOf" srcId="{6075EFDB-C715-4462-8F2E-16795283C7E1}" destId="{C2ABB5C0-6EAF-D449-A615-E25D4743BBC3}" srcOrd="0" destOrd="0" presId="urn:microsoft.com/office/officeart/2005/8/layout/list1"/>
    <dgm:cxn modelId="{5FEDBF46-4024-234F-83EF-35E399E726B7}" type="presOf" srcId="{8ED5F4F6-5A2A-4F72-B4B0-E2690B5495D7}" destId="{96D92DC5-5830-DF48-A860-E7D9C9DA5846}" srcOrd="1" destOrd="0" presId="urn:microsoft.com/office/officeart/2005/8/layout/list1"/>
    <dgm:cxn modelId="{C9717848-A0B8-4584-92ED-46E3D40054B7}" srcId="{80656228-B734-4C1A-AAC1-10BC412D0171}" destId="{8ED5F4F6-5A2A-4F72-B4B0-E2690B5495D7}" srcOrd="2" destOrd="0" parTransId="{103DD1C6-48EA-460E-A259-6485981DBC36}" sibTransId="{6327B372-CCAA-43A3-9760-5A1AA57C3F9E}"/>
    <dgm:cxn modelId="{CD30A155-C07A-7841-91D0-8DFFABF8D829}" type="presOf" srcId="{80656228-B734-4C1A-AAC1-10BC412D0171}" destId="{E0D2884B-2A5B-3445-8D99-023F3CE272FB}" srcOrd="0" destOrd="0" presId="urn:microsoft.com/office/officeart/2005/8/layout/list1"/>
    <dgm:cxn modelId="{E48A1F59-3847-AB41-BD2E-FBD958C04938}" type="presOf" srcId="{AF2CAABB-742D-40E0-8B7E-DC843779BCE7}" destId="{5926EA6E-873C-794E-81B7-372FDFC74E23}" srcOrd="0" destOrd="0" presId="urn:microsoft.com/office/officeart/2005/8/layout/list1"/>
    <dgm:cxn modelId="{B76DC85B-DF5A-E047-9587-3B3469E3A528}" type="presOf" srcId="{773FAD76-5524-4193-A1CB-B8964975D4B0}" destId="{0610E3AA-E60B-FC4B-B1BF-BC7FE5E75181}" srcOrd="1" destOrd="0" presId="urn:microsoft.com/office/officeart/2005/8/layout/list1"/>
    <dgm:cxn modelId="{BA49675F-99CD-4E28-BD65-403E1F9A29AB}" srcId="{46FD0910-6FD9-43E7-9023-6C471493D128}" destId="{AA739885-14A1-40AC-BC75-091F06CDF3E0}" srcOrd="1" destOrd="0" parTransId="{ADA006DC-7D5B-4218-BBA4-ACF4F0D208CF}" sibTransId="{4B507E8F-8873-468F-92E2-0312F1A94773}"/>
    <dgm:cxn modelId="{8D345F6B-2226-4742-BA58-6BDF55A96EE4}" type="presOf" srcId="{78D97115-8F49-495C-B027-542341D69889}" destId="{7840B9E3-FDB3-884C-AF47-29DE6103829D}" srcOrd="1" destOrd="0" presId="urn:microsoft.com/office/officeart/2005/8/layout/list1"/>
    <dgm:cxn modelId="{613F5D6D-0424-2D4A-98DB-6148B275701D}" type="presOf" srcId="{9E7EFEB2-EEEE-4B20-B3C6-B9BC7C2B49D2}" destId="{75F09BDA-9E71-A049-98C3-EB23ED9FF7C6}" srcOrd="0" destOrd="0" presId="urn:microsoft.com/office/officeart/2005/8/layout/list1"/>
    <dgm:cxn modelId="{60B4E472-FCB4-43E5-A403-24C1C539363F}" srcId="{8ED5F4F6-5A2A-4F72-B4B0-E2690B5495D7}" destId="{6075EFDB-C715-4462-8F2E-16795283C7E1}" srcOrd="0" destOrd="0" parTransId="{ED72FE0F-A907-49DC-B3D6-670CC71BEA19}" sibTransId="{D89DC844-C2B3-4791-BBB2-B61451B6DE4B}"/>
    <dgm:cxn modelId="{A3F0C879-A3A9-E840-B1A1-03325DFB85F7}" type="presOf" srcId="{773FAD76-5524-4193-A1CB-B8964975D4B0}" destId="{71EFA259-BB4B-0F45-85A7-F71BDAF75D4D}" srcOrd="0" destOrd="0" presId="urn:microsoft.com/office/officeart/2005/8/layout/list1"/>
    <dgm:cxn modelId="{52FE2281-4CB3-4CB0-A158-31C59F601E55}" srcId="{46FD0910-6FD9-43E7-9023-6C471493D128}" destId="{AF2CAABB-742D-40E0-8B7E-DC843779BCE7}" srcOrd="0" destOrd="0" parTransId="{158DF611-F3B6-4565-AA09-9D39BA433CE8}" sibTransId="{88B1DC6E-8C78-4EEE-9EE9-B716D1A723CA}"/>
    <dgm:cxn modelId="{B1A2BD91-5DE6-2D4A-9BBA-1C3B183D3951}" type="presOf" srcId="{AA739885-14A1-40AC-BC75-091F06CDF3E0}" destId="{5926EA6E-873C-794E-81B7-372FDFC74E23}" srcOrd="0" destOrd="1" presId="urn:microsoft.com/office/officeart/2005/8/layout/list1"/>
    <dgm:cxn modelId="{DFC260A4-931E-F04F-937F-F0D2D66E4A33}" type="presOf" srcId="{46FD0910-6FD9-43E7-9023-6C471493D128}" destId="{44936E4D-00DF-B244-8042-53129B8CAC58}" srcOrd="0" destOrd="0" presId="urn:microsoft.com/office/officeart/2005/8/layout/list1"/>
    <dgm:cxn modelId="{654AE8A8-C556-D140-8A6B-F121B083F253}" type="presOf" srcId="{78D97115-8F49-495C-B027-542341D69889}" destId="{2C3531FF-8A9A-C047-95C9-DCE45D79CE5B}" srcOrd="0" destOrd="0" presId="urn:microsoft.com/office/officeart/2005/8/layout/list1"/>
    <dgm:cxn modelId="{A4CA19B1-A625-FB42-B496-A9FA94688357}" type="presOf" srcId="{46FD0910-6FD9-43E7-9023-6C471493D128}" destId="{6B06EC5A-5A98-6547-9AA1-730C04A54055}" srcOrd="1" destOrd="0" presId="urn:microsoft.com/office/officeart/2005/8/layout/list1"/>
    <dgm:cxn modelId="{4FABFEB4-6FEF-4E64-B40A-B8431A89B842}" srcId="{773FAD76-5524-4193-A1CB-B8964975D4B0}" destId="{9E7EFEB2-EEEE-4B20-B3C6-B9BC7C2B49D2}" srcOrd="0" destOrd="0" parTransId="{81CBF9D8-3137-4852-85F4-B4430D7DFE06}" sibTransId="{F460719F-C2CE-43B4-AC34-5A33CE283BF8}"/>
    <dgm:cxn modelId="{BE82EDE1-713E-48DC-9E82-F4FF3AB80854}" srcId="{80656228-B734-4C1A-AAC1-10BC412D0171}" destId="{46FD0910-6FD9-43E7-9023-6C471493D128}" srcOrd="0" destOrd="0" parTransId="{D04BE5A0-D594-4447-9F11-F4EA2E3797A6}" sibTransId="{A6BFA26C-B5E1-4F62-A76B-A03BFE323BC2}"/>
    <dgm:cxn modelId="{556154E7-A449-4931-99DB-9217C23B976C}" srcId="{80656228-B734-4C1A-AAC1-10BC412D0171}" destId="{773FAD76-5524-4193-A1CB-B8964975D4B0}" srcOrd="3" destOrd="0" parTransId="{FAD54A81-FF86-439C-A087-9E7AC52F8580}" sibTransId="{0B12BDA1-7A88-46C5-BACE-B46FF4DE77BE}"/>
    <dgm:cxn modelId="{B0A34DE9-D528-EC44-A739-A8C6CFBAB68D}" type="presOf" srcId="{8ED5F4F6-5A2A-4F72-B4B0-E2690B5495D7}" destId="{DE86CC61-0BAA-6342-B9C5-894A27506500}" srcOrd="0" destOrd="0" presId="urn:microsoft.com/office/officeart/2005/8/layout/list1"/>
    <dgm:cxn modelId="{72881BEF-42D0-49AE-B585-4909247FFDAF}" srcId="{80656228-B734-4C1A-AAC1-10BC412D0171}" destId="{78D97115-8F49-495C-B027-542341D69889}" srcOrd="1" destOrd="0" parTransId="{FFF6F489-2FC8-426C-B814-8436ED120E6B}" sibTransId="{8BEE9C3D-ED7E-4953-AC57-5C1668CE61C8}"/>
    <dgm:cxn modelId="{E51E99F1-3212-0C41-973A-F8A5E3A4C026}" type="presOf" srcId="{58FDEC23-8C14-4658-8921-2BEDD57BDCE6}" destId="{67619DF0-3D51-8E4D-A4FA-DED03EDF6F35}" srcOrd="0" destOrd="0" presId="urn:microsoft.com/office/officeart/2005/8/layout/list1"/>
    <dgm:cxn modelId="{8D3C2B5D-3729-144E-9FB6-34CA0BC9F2B8}" type="presParOf" srcId="{E0D2884B-2A5B-3445-8D99-023F3CE272FB}" destId="{4DBA8230-CCB0-5548-A023-798962654171}" srcOrd="0" destOrd="0" presId="urn:microsoft.com/office/officeart/2005/8/layout/list1"/>
    <dgm:cxn modelId="{B3284ABE-835C-094B-B8EC-55FC2DD6A1BB}" type="presParOf" srcId="{4DBA8230-CCB0-5548-A023-798962654171}" destId="{44936E4D-00DF-B244-8042-53129B8CAC58}" srcOrd="0" destOrd="0" presId="urn:microsoft.com/office/officeart/2005/8/layout/list1"/>
    <dgm:cxn modelId="{A6E01FBB-3969-8A42-82B7-675EAD81F811}" type="presParOf" srcId="{4DBA8230-CCB0-5548-A023-798962654171}" destId="{6B06EC5A-5A98-6547-9AA1-730C04A54055}" srcOrd="1" destOrd="0" presId="urn:microsoft.com/office/officeart/2005/8/layout/list1"/>
    <dgm:cxn modelId="{6C62A64D-6D03-AC48-9DBB-0426DA88E82B}" type="presParOf" srcId="{E0D2884B-2A5B-3445-8D99-023F3CE272FB}" destId="{CE0F1027-0F2B-9C40-BD41-2DF09637D019}" srcOrd="1" destOrd="0" presId="urn:microsoft.com/office/officeart/2005/8/layout/list1"/>
    <dgm:cxn modelId="{C5FC6838-DDAD-7742-8B4E-DBF0901DE768}" type="presParOf" srcId="{E0D2884B-2A5B-3445-8D99-023F3CE272FB}" destId="{5926EA6E-873C-794E-81B7-372FDFC74E23}" srcOrd="2" destOrd="0" presId="urn:microsoft.com/office/officeart/2005/8/layout/list1"/>
    <dgm:cxn modelId="{334018AC-1CFD-134C-9691-85ED1CF03639}" type="presParOf" srcId="{E0D2884B-2A5B-3445-8D99-023F3CE272FB}" destId="{5E88501D-A461-4C46-8382-2913ADF5FA22}" srcOrd="3" destOrd="0" presId="urn:microsoft.com/office/officeart/2005/8/layout/list1"/>
    <dgm:cxn modelId="{891B9740-0F63-3A47-8C1F-0A4098F4A438}" type="presParOf" srcId="{E0D2884B-2A5B-3445-8D99-023F3CE272FB}" destId="{DE0233F3-64C0-1E4C-9A3F-3CDB929F1CD8}" srcOrd="4" destOrd="0" presId="urn:microsoft.com/office/officeart/2005/8/layout/list1"/>
    <dgm:cxn modelId="{52C07837-6FF8-7445-9816-E8EA48EC0BE8}" type="presParOf" srcId="{DE0233F3-64C0-1E4C-9A3F-3CDB929F1CD8}" destId="{2C3531FF-8A9A-C047-95C9-DCE45D79CE5B}" srcOrd="0" destOrd="0" presId="urn:microsoft.com/office/officeart/2005/8/layout/list1"/>
    <dgm:cxn modelId="{671D3C86-37D4-374B-ADA7-D74690D1A8B7}" type="presParOf" srcId="{DE0233F3-64C0-1E4C-9A3F-3CDB929F1CD8}" destId="{7840B9E3-FDB3-884C-AF47-29DE6103829D}" srcOrd="1" destOrd="0" presId="urn:microsoft.com/office/officeart/2005/8/layout/list1"/>
    <dgm:cxn modelId="{F6F50CDC-F286-F540-B301-712BE79CBEDC}" type="presParOf" srcId="{E0D2884B-2A5B-3445-8D99-023F3CE272FB}" destId="{899F6B4E-3DDA-E242-B439-0416A4A040AF}" srcOrd="5" destOrd="0" presId="urn:microsoft.com/office/officeart/2005/8/layout/list1"/>
    <dgm:cxn modelId="{5C6101A7-E44C-A04C-94CB-E1185FEC8954}" type="presParOf" srcId="{E0D2884B-2A5B-3445-8D99-023F3CE272FB}" destId="{67619DF0-3D51-8E4D-A4FA-DED03EDF6F35}" srcOrd="6" destOrd="0" presId="urn:microsoft.com/office/officeart/2005/8/layout/list1"/>
    <dgm:cxn modelId="{05D18D1A-C159-8040-830B-2B186D97AF07}" type="presParOf" srcId="{E0D2884B-2A5B-3445-8D99-023F3CE272FB}" destId="{641C9E7A-3882-ED46-8485-0EA89224DE1D}" srcOrd="7" destOrd="0" presId="urn:microsoft.com/office/officeart/2005/8/layout/list1"/>
    <dgm:cxn modelId="{42EB9641-6F20-4D47-A983-428774089732}" type="presParOf" srcId="{E0D2884B-2A5B-3445-8D99-023F3CE272FB}" destId="{7398CD4A-53CB-EA43-B2D5-C1388A56A536}" srcOrd="8" destOrd="0" presId="urn:microsoft.com/office/officeart/2005/8/layout/list1"/>
    <dgm:cxn modelId="{7BF25610-03F9-724A-9F4A-E17816495837}" type="presParOf" srcId="{7398CD4A-53CB-EA43-B2D5-C1388A56A536}" destId="{DE86CC61-0BAA-6342-B9C5-894A27506500}" srcOrd="0" destOrd="0" presId="urn:microsoft.com/office/officeart/2005/8/layout/list1"/>
    <dgm:cxn modelId="{673BE3B6-9229-5E45-A5BD-0811CB0C7846}" type="presParOf" srcId="{7398CD4A-53CB-EA43-B2D5-C1388A56A536}" destId="{96D92DC5-5830-DF48-A860-E7D9C9DA5846}" srcOrd="1" destOrd="0" presId="urn:microsoft.com/office/officeart/2005/8/layout/list1"/>
    <dgm:cxn modelId="{C925520D-E795-2546-8F37-E2334E0D266E}" type="presParOf" srcId="{E0D2884B-2A5B-3445-8D99-023F3CE272FB}" destId="{5A8BFB25-DE66-274F-9086-E0D165BD8EAC}" srcOrd="9" destOrd="0" presId="urn:microsoft.com/office/officeart/2005/8/layout/list1"/>
    <dgm:cxn modelId="{12208E65-3D48-E543-8B3A-9028D374BFB4}" type="presParOf" srcId="{E0D2884B-2A5B-3445-8D99-023F3CE272FB}" destId="{C2ABB5C0-6EAF-D449-A615-E25D4743BBC3}" srcOrd="10" destOrd="0" presId="urn:microsoft.com/office/officeart/2005/8/layout/list1"/>
    <dgm:cxn modelId="{7711348B-FFFE-5746-9531-311708252E10}" type="presParOf" srcId="{E0D2884B-2A5B-3445-8D99-023F3CE272FB}" destId="{950DE41F-202A-7E4D-BB63-D8FD2B76CAB8}" srcOrd="11" destOrd="0" presId="urn:microsoft.com/office/officeart/2005/8/layout/list1"/>
    <dgm:cxn modelId="{4374B865-2D0A-6342-8E4B-EC0D07B42D16}" type="presParOf" srcId="{E0D2884B-2A5B-3445-8D99-023F3CE272FB}" destId="{E90E4483-5FA4-6A47-8A3E-5C701BF024D6}" srcOrd="12" destOrd="0" presId="urn:microsoft.com/office/officeart/2005/8/layout/list1"/>
    <dgm:cxn modelId="{0C2BA1A6-732C-D049-990C-0501D2577FEF}" type="presParOf" srcId="{E90E4483-5FA4-6A47-8A3E-5C701BF024D6}" destId="{71EFA259-BB4B-0F45-85A7-F71BDAF75D4D}" srcOrd="0" destOrd="0" presId="urn:microsoft.com/office/officeart/2005/8/layout/list1"/>
    <dgm:cxn modelId="{6B1D30EF-C4A5-104C-AADC-DD127C2E7101}" type="presParOf" srcId="{E90E4483-5FA4-6A47-8A3E-5C701BF024D6}" destId="{0610E3AA-E60B-FC4B-B1BF-BC7FE5E75181}" srcOrd="1" destOrd="0" presId="urn:microsoft.com/office/officeart/2005/8/layout/list1"/>
    <dgm:cxn modelId="{CB67B070-409D-CA48-8763-EF6F79030F65}" type="presParOf" srcId="{E0D2884B-2A5B-3445-8D99-023F3CE272FB}" destId="{86B13066-F58B-7940-8ABB-656DAFB77793}" srcOrd="13" destOrd="0" presId="urn:microsoft.com/office/officeart/2005/8/layout/list1"/>
    <dgm:cxn modelId="{DF44390F-3AC4-C24C-83AA-3484435D9A5D}" type="presParOf" srcId="{E0D2884B-2A5B-3445-8D99-023F3CE272FB}" destId="{75F09BDA-9E71-A049-98C3-EB23ED9FF7C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24EB94-E3B0-4FD5-B6FE-FF1B77AC75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D196C6F-DEBD-45C3-B3F5-87A4BF3A2A4B}">
      <dgm:prSet/>
      <dgm:spPr/>
      <dgm:t>
        <a:bodyPr/>
        <a:lstStyle/>
        <a:p>
          <a:r>
            <a:rPr lang="en-US" b="1"/>
            <a:t>Affordability:</a:t>
          </a:r>
          <a:endParaRPr lang="en-US"/>
        </a:p>
      </dgm:t>
    </dgm:pt>
    <dgm:pt modelId="{0C2BF639-E3DE-4671-925B-59A2591B7A5D}" type="parTrans" cxnId="{DC6594E2-FAF5-4D9F-8A98-95F2ACABEB3B}">
      <dgm:prSet/>
      <dgm:spPr/>
      <dgm:t>
        <a:bodyPr/>
        <a:lstStyle/>
        <a:p>
          <a:endParaRPr lang="en-US"/>
        </a:p>
      </dgm:t>
    </dgm:pt>
    <dgm:pt modelId="{FE5B52FB-EA40-4184-840F-ED13530302AB}" type="sibTrans" cxnId="{DC6594E2-FAF5-4D9F-8A98-95F2ACABEB3B}">
      <dgm:prSet/>
      <dgm:spPr/>
      <dgm:t>
        <a:bodyPr/>
        <a:lstStyle/>
        <a:p>
          <a:endParaRPr lang="en-US"/>
        </a:p>
      </dgm:t>
    </dgm:pt>
    <dgm:pt modelId="{6D194291-9E9E-4056-BEAE-7DD60E75A570}">
      <dgm:prSet/>
      <dgm:spPr/>
      <dgm:t>
        <a:bodyPr/>
        <a:lstStyle/>
        <a:p>
          <a:r>
            <a:rPr lang="en-US"/>
            <a:t>Ticket prices ($39–$69) are too high for students.</a:t>
          </a:r>
        </a:p>
      </dgm:t>
    </dgm:pt>
    <dgm:pt modelId="{C6F62114-ADE0-4B41-B5A0-34405CD99CA8}" type="parTrans" cxnId="{5E5BB2AA-EA7D-4B95-98B4-14638EBF9FBB}">
      <dgm:prSet/>
      <dgm:spPr/>
      <dgm:t>
        <a:bodyPr/>
        <a:lstStyle/>
        <a:p>
          <a:endParaRPr lang="en-US"/>
        </a:p>
      </dgm:t>
    </dgm:pt>
    <dgm:pt modelId="{850382D6-E226-4CB8-B4E0-26A090CBF177}" type="sibTrans" cxnId="{5E5BB2AA-EA7D-4B95-98B4-14638EBF9FBB}">
      <dgm:prSet/>
      <dgm:spPr/>
      <dgm:t>
        <a:bodyPr/>
        <a:lstStyle/>
        <a:p>
          <a:endParaRPr lang="en-US"/>
        </a:p>
      </dgm:t>
    </dgm:pt>
    <dgm:pt modelId="{56ED3DBA-98BA-43AD-988C-4C05EFACCB14}">
      <dgm:prSet/>
      <dgm:spPr/>
      <dgm:t>
        <a:bodyPr/>
        <a:lstStyle/>
        <a:p>
          <a:r>
            <a:rPr lang="en-US" b="1"/>
            <a:t>Scheduling Conflicts:</a:t>
          </a:r>
          <a:endParaRPr lang="en-US"/>
        </a:p>
      </dgm:t>
    </dgm:pt>
    <dgm:pt modelId="{FA68971E-4442-4ED5-B2B2-A655B0F865C4}" type="parTrans" cxnId="{8440309C-B2C9-474C-BDD1-43EA208DFDB4}">
      <dgm:prSet/>
      <dgm:spPr/>
      <dgm:t>
        <a:bodyPr/>
        <a:lstStyle/>
        <a:p>
          <a:endParaRPr lang="en-US"/>
        </a:p>
      </dgm:t>
    </dgm:pt>
    <dgm:pt modelId="{5D2EA64F-ABA1-4E4E-894A-F15C4E39F367}" type="sibTrans" cxnId="{8440309C-B2C9-474C-BDD1-43EA208DFDB4}">
      <dgm:prSet/>
      <dgm:spPr/>
      <dgm:t>
        <a:bodyPr/>
        <a:lstStyle/>
        <a:p>
          <a:endParaRPr lang="en-US"/>
        </a:p>
      </dgm:t>
    </dgm:pt>
    <dgm:pt modelId="{3B916F24-E798-4F90-B6C9-63477610B05E}">
      <dgm:prSet/>
      <dgm:spPr/>
      <dgm:t>
        <a:bodyPr/>
        <a:lstStyle/>
        <a:p>
          <a:r>
            <a:rPr lang="en-US"/>
            <a:t>Performances overlap with exams and holidays.</a:t>
          </a:r>
        </a:p>
      </dgm:t>
    </dgm:pt>
    <dgm:pt modelId="{E3D061B9-473A-4488-B2C7-D8892ED3EF4B}" type="parTrans" cxnId="{2C2BECD9-9C13-4A32-803D-DCC6508C1F3A}">
      <dgm:prSet/>
      <dgm:spPr/>
      <dgm:t>
        <a:bodyPr/>
        <a:lstStyle/>
        <a:p>
          <a:endParaRPr lang="en-US"/>
        </a:p>
      </dgm:t>
    </dgm:pt>
    <dgm:pt modelId="{B7AD7255-76F6-41DF-A2F8-1B066F4DC2AE}" type="sibTrans" cxnId="{2C2BECD9-9C13-4A32-803D-DCC6508C1F3A}">
      <dgm:prSet/>
      <dgm:spPr/>
      <dgm:t>
        <a:bodyPr/>
        <a:lstStyle/>
        <a:p>
          <a:endParaRPr lang="en-US"/>
        </a:p>
      </dgm:t>
    </dgm:pt>
    <dgm:pt modelId="{18DA6D1B-300E-4FFF-9DEC-4921C9DCE6B4}">
      <dgm:prSet/>
      <dgm:spPr/>
      <dgm:t>
        <a:bodyPr/>
        <a:lstStyle/>
        <a:p>
          <a:r>
            <a:rPr lang="en-US" b="1"/>
            <a:t>Accessibility:</a:t>
          </a:r>
          <a:endParaRPr lang="en-US"/>
        </a:p>
      </dgm:t>
    </dgm:pt>
    <dgm:pt modelId="{CA352D2C-60F5-4AD8-A215-2FEC4A8E1299}" type="parTrans" cxnId="{B2A02CF9-E774-4833-9522-200E5B1A4D49}">
      <dgm:prSet/>
      <dgm:spPr/>
      <dgm:t>
        <a:bodyPr/>
        <a:lstStyle/>
        <a:p>
          <a:endParaRPr lang="en-US"/>
        </a:p>
      </dgm:t>
    </dgm:pt>
    <dgm:pt modelId="{37E5A261-96F5-492B-971A-30ABEEDC3604}" type="sibTrans" cxnId="{B2A02CF9-E774-4833-9522-200E5B1A4D49}">
      <dgm:prSet/>
      <dgm:spPr/>
      <dgm:t>
        <a:bodyPr/>
        <a:lstStyle/>
        <a:p>
          <a:endParaRPr lang="en-US"/>
        </a:p>
      </dgm:t>
    </dgm:pt>
    <dgm:pt modelId="{9FF98539-8409-4740-92DD-6F04B9CF94C0}">
      <dgm:prSet/>
      <dgm:spPr/>
      <dgm:t>
        <a:bodyPr/>
        <a:lstStyle/>
        <a:p>
          <a:r>
            <a:rPr lang="en-US"/>
            <a:t>Limited transportation options in the evenings.</a:t>
          </a:r>
        </a:p>
      </dgm:t>
    </dgm:pt>
    <dgm:pt modelId="{3AF4C1EB-CF7F-4203-A242-DDCE0EF8D43D}" type="parTrans" cxnId="{9D63D2BF-798C-4D27-A07A-52A41BECE8AB}">
      <dgm:prSet/>
      <dgm:spPr/>
      <dgm:t>
        <a:bodyPr/>
        <a:lstStyle/>
        <a:p>
          <a:endParaRPr lang="en-US"/>
        </a:p>
      </dgm:t>
    </dgm:pt>
    <dgm:pt modelId="{86C76424-7495-48A8-AB7D-0064A611CAB7}" type="sibTrans" cxnId="{9D63D2BF-798C-4D27-A07A-52A41BECE8AB}">
      <dgm:prSet/>
      <dgm:spPr/>
      <dgm:t>
        <a:bodyPr/>
        <a:lstStyle/>
        <a:p>
          <a:endParaRPr lang="en-US"/>
        </a:p>
      </dgm:t>
    </dgm:pt>
    <dgm:pt modelId="{50E1C865-5997-490B-99DE-021CEF5F002F}">
      <dgm:prSet/>
      <dgm:spPr/>
      <dgm:t>
        <a:bodyPr/>
        <a:lstStyle/>
        <a:p>
          <a:r>
            <a:rPr lang="en-US" b="1"/>
            <a:t>Cultural Disconnect:</a:t>
          </a:r>
          <a:endParaRPr lang="en-US"/>
        </a:p>
      </dgm:t>
    </dgm:pt>
    <dgm:pt modelId="{2704E05C-61F9-46A5-8D04-F89771E41CCF}" type="parTrans" cxnId="{F4D8CD3C-4B6E-4A78-8BC9-71608A584900}">
      <dgm:prSet/>
      <dgm:spPr/>
      <dgm:t>
        <a:bodyPr/>
        <a:lstStyle/>
        <a:p>
          <a:endParaRPr lang="en-US"/>
        </a:p>
      </dgm:t>
    </dgm:pt>
    <dgm:pt modelId="{75CA5BC3-48A7-417D-9E5A-1AA25C2A91D1}" type="sibTrans" cxnId="{F4D8CD3C-4B6E-4A78-8BC9-71608A584900}">
      <dgm:prSet/>
      <dgm:spPr/>
      <dgm:t>
        <a:bodyPr/>
        <a:lstStyle/>
        <a:p>
          <a:endParaRPr lang="en-US"/>
        </a:p>
      </dgm:t>
    </dgm:pt>
    <dgm:pt modelId="{D3D8C41A-A3F3-41AC-B3F9-B52B5F327E32}">
      <dgm:prSet/>
      <dgm:spPr/>
      <dgm:t>
        <a:bodyPr/>
        <a:lstStyle/>
        <a:p>
          <a:r>
            <a:rPr lang="en-US"/>
            <a:t>International students lack familiarity with some productions.</a:t>
          </a:r>
        </a:p>
      </dgm:t>
    </dgm:pt>
    <dgm:pt modelId="{550E4965-A1D5-48D0-B7BB-E2BD6DB9A716}" type="parTrans" cxnId="{292B9AC7-5005-4323-BA8C-BCFD5B0A1C8D}">
      <dgm:prSet/>
      <dgm:spPr/>
      <dgm:t>
        <a:bodyPr/>
        <a:lstStyle/>
        <a:p>
          <a:endParaRPr lang="en-US"/>
        </a:p>
      </dgm:t>
    </dgm:pt>
    <dgm:pt modelId="{374E59A6-A489-4C61-A77E-1DD36801A662}" type="sibTrans" cxnId="{292B9AC7-5005-4323-BA8C-BCFD5B0A1C8D}">
      <dgm:prSet/>
      <dgm:spPr/>
      <dgm:t>
        <a:bodyPr/>
        <a:lstStyle/>
        <a:p>
          <a:endParaRPr lang="en-US"/>
        </a:p>
      </dgm:t>
    </dgm:pt>
    <dgm:pt modelId="{57FD26E0-EB80-492E-8029-5F1C4B20D4C7}">
      <dgm:prSet/>
      <dgm:spPr/>
      <dgm:t>
        <a:bodyPr/>
        <a:lstStyle/>
        <a:p>
          <a:r>
            <a:rPr lang="en-US" b="1"/>
            <a:t>Awareness Gap:</a:t>
          </a:r>
          <a:endParaRPr lang="en-US"/>
        </a:p>
      </dgm:t>
    </dgm:pt>
    <dgm:pt modelId="{6C5F0B05-C6BC-4C63-8191-E551EB5AD9E0}" type="parTrans" cxnId="{514EB2F4-8198-44DB-A591-22BC9C3BDDFF}">
      <dgm:prSet/>
      <dgm:spPr/>
      <dgm:t>
        <a:bodyPr/>
        <a:lstStyle/>
        <a:p>
          <a:endParaRPr lang="en-US"/>
        </a:p>
      </dgm:t>
    </dgm:pt>
    <dgm:pt modelId="{D65A9122-A989-4CB2-8D4D-0F2F9DACA649}" type="sibTrans" cxnId="{514EB2F4-8198-44DB-A591-22BC9C3BDDFF}">
      <dgm:prSet/>
      <dgm:spPr/>
      <dgm:t>
        <a:bodyPr/>
        <a:lstStyle/>
        <a:p>
          <a:endParaRPr lang="en-US"/>
        </a:p>
      </dgm:t>
    </dgm:pt>
    <dgm:pt modelId="{6CCE5948-BAEC-40C5-8955-F98841F4B502}">
      <dgm:prSet/>
      <dgm:spPr/>
      <dgm:t>
        <a:bodyPr/>
        <a:lstStyle/>
        <a:p>
          <a:r>
            <a:rPr lang="en-US"/>
            <a:t>Awareness does not translate to attendance.</a:t>
          </a:r>
        </a:p>
      </dgm:t>
    </dgm:pt>
    <dgm:pt modelId="{11A2EB1C-48E0-4F02-A177-B409E245FF27}" type="parTrans" cxnId="{E92284CF-C340-470A-971D-B36DD0D7DE21}">
      <dgm:prSet/>
      <dgm:spPr/>
      <dgm:t>
        <a:bodyPr/>
        <a:lstStyle/>
        <a:p>
          <a:endParaRPr lang="en-US"/>
        </a:p>
      </dgm:t>
    </dgm:pt>
    <dgm:pt modelId="{DC8EA579-9C7D-43C8-ADC4-E284CC276684}" type="sibTrans" cxnId="{E92284CF-C340-470A-971D-B36DD0D7DE21}">
      <dgm:prSet/>
      <dgm:spPr/>
      <dgm:t>
        <a:bodyPr/>
        <a:lstStyle/>
        <a:p>
          <a:endParaRPr lang="en-US"/>
        </a:p>
      </dgm:t>
    </dgm:pt>
    <dgm:pt modelId="{E70C09C5-A576-47DF-8CBE-62D3637467CE}" type="pres">
      <dgm:prSet presAssocID="{9724EB94-E3B0-4FD5-B6FE-FF1B77AC75A1}" presName="root" presStyleCnt="0">
        <dgm:presLayoutVars>
          <dgm:dir/>
          <dgm:resizeHandles val="exact"/>
        </dgm:presLayoutVars>
      </dgm:prSet>
      <dgm:spPr/>
    </dgm:pt>
    <dgm:pt modelId="{59023CD6-3975-402E-94AE-A434D6DE25F7}" type="pres">
      <dgm:prSet presAssocID="{3D196C6F-DEBD-45C3-B3F5-87A4BF3A2A4B}" presName="compNode" presStyleCnt="0"/>
      <dgm:spPr/>
    </dgm:pt>
    <dgm:pt modelId="{456AC85A-0D74-4961-9199-2B87AB34F359}" type="pres">
      <dgm:prSet presAssocID="{3D196C6F-DEBD-45C3-B3F5-87A4BF3A2A4B}" presName="bgRect" presStyleLbl="bgShp" presStyleIdx="0" presStyleCnt="5"/>
      <dgm:spPr/>
    </dgm:pt>
    <dgm:pt modelId="{7632F3FD-31A3-474B-8A2D-2FEC9B1623BA}" type="pres">
      <dgm:prSet presAssocID="{3D196C6F-DEBD-45C3-B3F5-87A4BF3A2A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2DEF0CA-0B7C-4204-8118-3A624B59CCF4}" type="pres">
      <dgm:prSet presAssocID="{3D196C6F-DEBD-45C3-B3F5-87A4BF3A2A4B}" presName="spaceRect" presStyleCnt="0"/>
      <dgm:spPr/>
    </dgm:pt>
    <dgm:pt modelId="{73CD71CD-22DC-4687-841F-A20BF8C7F17A}" type="pres">
      <dgm:prSet presAssocID="{3D196C6F-DEBD-45C3-B3F5-87A4BF3A2A4B}" presName="parTx" presStyleLbl="revTx" presStyleIdx="0" presStyleCnt="10">
        <dgm:presLayoutVars>
          <dgm:chMax val="0"/>
          <dgm:chPref val="0"/>
        </dgm:presLayoutVars>
      </dgm:prSet>
      <dgm:spPr/>
    </dgm:pt>
    <dgm:pt modelId="{56F45004-04E5-4120-A5A0-099436CA032D}" type="pres">
      <dgm:prSet presAssocID="{3D196C6F-DEBD-45C3-B3F5-87A4BF3A2A4B}" presName="desTx" presStyleLbl="revTx" presStyleIdx="1" presStyleCnt="10">
        <dgm:presLayoutVars/>
      </dgm:prSet>
      <dgm:spPr/>
    </dgm:pt>
    <dgm:pt modelId="{A9D8C863-87D5-43DE-B9C5-71BDC309FE3A}" type="pres">
      <dgm:prSet presAssocID="{FE5B52FB-EA40-4184-840F-ED13530302AB}" presName="sibTrans" presStyleCnt="0"/>
      <dgm:spPr/>
    </dgm:pt>
    <dgm:pt modelId="{985B9A90-7AB7-49ED-8CA3-C69189A68781}" type="pres">
      <dgm:prSet presAssocID="{56ED3DBA-98BA-43AD-988C-4C05EFACCB14}" presName="compNode" presStyleCnt="0"/>
      <dgm:spPr/>
    </dgm:pt>
    <dgm:pt modelId="{DC5C4645-E300-40DF-9A41-B10A79B51315}" type="pres">
      <dgm:prSet presAssocID="{56ED3DBA-98BA-43AD-988C-4C05EFACCB14}" presName="bgRect" presStyleLbl="bgShp" presStyleIdx="1" presStyleCnt="5"/>
      <dgm:spPr/>
    </dgm:pt>
    <dgm:pt modelId="{F28ED214-A457-48C2-A7CB-3A8644E6AEFC}" type="pres">
      <dgm:prSet presAssocID="{56ED3DBA-98BA-43AD-988C-4C05EFACCB1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C76FD471-8D5A-4CD4-950D-5C2238B8674D}" type="pres">
      <dgm:prSet presAssocID="{56ED3DBA-98BA-43AD-988C-4C05EFACCB14}" presName="spaceRect" presStyleCnt="0"/>
      <dgm:spPr/>
    </dgm:pt>
    <dgm:pt modelId="{DEF34323-95CD-445E-BCBB-A88F27446D39}" type="pres">
      <dgm:prSet presAssocID="{56ED3DBA-98BA-43AD-988C-4C05EFACCB14}" presName="parTx" presStyleLbl="revTx" presStyleIdx="2" presStyleCnt="10">
        <dgm:presLayoutVars>
          <dgm:chMax val="0"/>
          <dgm:chPref val="0"/>
        </dgm:presLayoutVars>
      </dgm:prSet>
      <dgm:spPr/>
    </dgm:pt>
    <dgm:pt modelId="{B57D7ADA-86ED-4EC1-934D-5676FDBDFC19}" type="pres">
      <dgm:prSet presAssocID="{56ED3DBA-98BA-43AD-988C-4C05EFACCB14}" presName="desTx" presStyleLbl="revTx" presStyleIdx="3" presStyleCnt="10">
        <dgm:presLayoutVars/>
      </dgm:prSet>
      <dgm:spPr/>
    </dgm:pt>
    <dgm:pt modelId="{F348196B-B417-4F16-A5B2-01A4261DF0FA}" type="pres">
      <dgm:prSet presAssocID="{5D2EA64F-ABA1-4E4E-894A-F15C4E39F367}" presName="sibTrans" presStyleCnt="0"/>
      <dgm:spPr/>
    </dgm:pt>
    <dgm:pt modelId="{9E162C44-532F-4D56-B629-A33EE53B5A6C}" type="pres">
      <dgm:prSet presAssocID="{18DA6D1B-300E-4FFF-9DEC-4921C9DCE6B4}" presName="compNode" presStyleCnt="0"/>
      <dgm:spPr/>
    </dgm:pt>
    <dgm:pt modelId="{3D474D9A-0D12-422D-89A5-9624E93BD0F5}" type="pres">
      <dgm:prSet presAssocID="{18DA6D1B-300E-4FFF-9DEC-4921C9DCE6B4}" presName="bgRect" presStyleLbl="bgShp" presStyleIdx="2" presStyleCnt="5"/>
      <dgm:spPr/>
    </dgm:pt>
    <dgm:pt modelId="{CE41F484-74D3-46FA-B920-B33A923767CE}" type="pres">
      <dgm:prSet presAssocID="{18DA6D1B-300E-4FFF-9DEC-4921C9DCE6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BBD0825-019B-432C-935A-FA7D57FEA485}" type="pres">
      <dgm:prSet presAssocID="{18DA6D1B-300E-4FFF-9DEC-4921C9DCE6B4}" presName="spaceRect" presStyleCnt="0"/>
      <dgm:spPr/>
    </dgm:pt>
    <dgm:pt modelId="{543970FD-5E58-4752-9DAF-3AB70892331D}" type="pres">
      <dgm:prSet presAssocID="{18DA6D1B-300E-4FFF-9DEC-4921C9DCE6B4}" presName="parTx" presStyleLbl="revTx" presStyleIdx="4" presStyleCnt="10">
        <dgm:presLayoutVars>
          <dgm:chMax val="0"/>
          <dgm:chPref val="0"/>
        </dgm:presLayoutVars>
      </dgm:prSet>
      <dgm:spPr/>
    </dgm:pt>
    <dgm:pt modelId="{169C091D-908B-48D4-8D31-58366B691911}" type="pres">
      <dgm:prSet presAssocID="{18DA6D1B-300E-4FFF-9DEC-4921C9DCE6B4}" presName="desTx" presStyleLbl="revTx" presStyleIdx="5" presStyleCnt="10">
        <dgm:presLayoutVars/>
      </dgm:prSet>
      <dgm:spPr/>
    </dgm:pt>
    <dgm:pt modelId="{EF46BDF3-B95F-4459-9EDC-EBCE7D643E83}" type="pres">
      <dgm:prSet presAssocID="{37E5A261-96F5-492B-971A-30ABEEDC3604}" presName="sibTrans" presStyleCnt="0"/>
      <dgm:spPr/>
    </dgm:pt>
    <dgm:pt modelId="{43A246E7-4D55-4551-9FEC-46AB76A3F93A}" type="pres">
      <dgm:prSet presAssocID="{50E1C865-5997-490B-99DE-021CEF5F002F}" presName="compNode" presStyleCnt="0"/>
      <dgm:spPr/>
    </dgm:pt>
    <dgm:pt modelId="{522D9380-F3EA-4880-8B78-F1425BA02865}" type="pres">
      <dgm:prSet presAssocID="{50E1C865-5997-490B-99DE-021CEF5F002F}" presName="bgRect" presStyleLbl="bgShp" presStyleIdx="3" presStyleCnt="5"/>
      <dgm:spPr/>
    </dgm:pt>
    <dgm:pt modelId="{3BF8ED75-1833-49F3-938B-512B7503A0B1}" type="pres">
      <dgm:prSet presAssocID="{50E1C865-5997-490B-99DE-021CEF5F00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01179CD-A96B-417D-A60A-C7F4D7EAEEE1}" type="pres">
      <dgm:prSet presAssocID="{50E1C865-5997-490B-99DE-021CEF5F002F}" presName="spaceRect" presStyleCnt="0"/>
      <dgm:spPr/>
    </dgm:pt>
    <dgm:pt modelId="{928364AE-21BA-4787-A67D-A8F5D9AC45F5}" type="pres">
      <dgm:prSet presAssocID="{50E1C865-5997-490B-99DE-021CEF5F002F}" presName="parTx" presStyleLbl="revTx" presStyleIdx="6" presStyleCnt="10">
        <dgm:presLayoutVars>
          <dgm:chMax val="0"/>
          <dgm:chPref val="0"/>
        </dgm:presLayoutVars>
      </dgm:prSet>
      <dgm:spPr/>
    </dgm:pt>
    <dgm:pt modelId="{DE6DBEB3-3C2D-44B2-A91E-80D0155932DD}" type="pres">
      <dgm:prSet presAssocID="{50E1C865-5997-490B-99DE-021CEF5F002F}" presName="desTx" presStyleLbl="revTx" presStyleIdx="7" presStyleCnt="10">
        <dgm:presLayoutVars/>
      </dgm:prSet>
      <dgm:spPr/>
    </dgm:pt>
    <dgm:pt modelId="{71FFC54C-97C1-4175-BB9A-87A0DE07A66B}" type="pres">
      <dgm:prSet presAssocID="{75CA5BC3-48A7-417D-9E5A-1AA25C2A91D1}" presName="sibTrans" presStyleCnt="0"/>
      <dgm:spPr/>
    </dgm:pt>
    <dgm:pt modelId="{48D2C37D-2FA5-427B-8487-1F827EE369AA}" type="pres">
      <dgm:prSet presAssocID="{57FD26E0-EB80-492E-8029-5F1C4B20D4C7}" presName="compNode" presStyleCnt="0"/>
      <dgm:spPr/>
    </dgm:pt>
    <dgm:pt modelId="{4E028B1B-417D-48C3-9B81-D4EB97B28BEE}" type="pres">
      <dgm:prSet presAssocID="{57FD26E0-EB80-492E-8029-5F1C4B20D4C7}" presName="bgRect" presStyleLbl="bgShp" presStyleIdx="4" presStyleCnt="5"/>
      <dgm:spPr/>
    </dgm:pt>
    <dgm:pt modelId="{F02576ED-F729-4F75-89CA-2BDB2AF74934}" type="pres">
      <dgm:prSet presAssocID="{57FD26E0-EB80-492E-8029-5F1C4B20D4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87525AC-567A-4389-BC33-554015279332}" type="pres">
      <dgm:prSet presAssocID="{57FD26E0-EB80-492E-8029-5F1C4B20D4C7}" presName="spaceRect" presStyleCnt="0"/>
      <dgm:spPr/>
    </dgm:pt>
    <dgm:pt modelId="{58DDC131-2F89-40AB-A5EE-D760B2D5487D}" type="pres">
      <dgm:prSet presAssocID="{57FD26E0-EB80-492E-8029-5F1C4B20D4C7}" presName="parTx" presStyleLbl="revTx" presStyleIdx="8" presStyleCnt="10">
        <dgm:presLayoutVars>
          <dgm:chMax val="0"/>
          <dgm:chPref val="0"/>
        </dgm:presLayoutVars>
      </dgm:prSet>
      <dgm:spPr/>
    </dgm:pt>
    <dgm:pt modelId="{F43687E2-1A6F-4670-9B2A-D50DFF0283CD}" type="pres">
      <dgm:prSet presAssocID="{57FD26E0-EB80-492E-8029-5F1C4B20D4C7}" presName="desTx" presStyleLbl="revTx" presStyleIdx="9" presStyleCnt="10">
        <dgm:presLayoutVars/>
      </dgm:prSet>
      <dgm:spPr/>
    </dgm:pt>
  </dgm:ptLst>
  <dgm:cxnLst>
    <dgm:cxn modelId="{4D7F0D18-4A03-4B7B-8797-C251B00F61EF}" type="presOf" srcId="{18DA6D1B-300E-4FFF-9DEC-4921C9DCE6B4}" destId="{543970FD-5E58-4752-9DAF-3AB70892331D}" srcOrd="0" destOrd="0" presId="urn:microsoft.com/office/officeart/2018/2/layout/IconVerticalSolidList"/>
    <dgm:cxn modelId="{CEFDAE23-CE43-4597-BE55-0DEE1EA8C8EF}" type="presOf" srcId="{6CCE5948-BAEC-40C5-8955-F98841F4B502}" destId="{F43687E2-1A6F-4670-9B2A-D50DFF0283CD}" srcOrd="0" destOrd="0" presId="urn:microsoft.com/office/officeart/2018/2/layout/IconVerticalSolidList"/>
    <dgm:cxn modelId="{C3E8A73A-98CF-4870-9A7F-D19E62B8E959}" type="presOf" srcId="{3B916F24-E798-4F90-B6C9-63477610B05E}" destId="{B57D7ADA-86ED-4EC1-934D-5676FDBDFC19}" srcOrd="0" destOrd="0" presId="urn:microsoft.com/office/officeart/2018/2/layout/IconVerticalSolidList"/>
    <dgm:cxn modelId="{F4D8CD3C-4B6E-4A78-8BC9-71608A584900}" srcId="{9724EB94-E3B0-4FD5-B6FE-FF1B77AC75A1}" destId="{50E1C865-5997-490B-99DE-021CEF5F002F}" srcOrd="3" destOrd="0" parTransId="{2704E05C-61F9-46A5-8D04-F89771E41CCF}" sibTransId="{75CA5BC3-48A7-417D-9E5A-1AA25C2A91D1}"/>
    <dgm:cxn modelId="{0102AB56-85B6-49F6-853D-D42D566669A9}" type="presOf" srcId="{6D194291-9E9E-4056-BEAE-7DD60E75A570}" destId="{56F45004-04E5-4120-A5A0-099436CA032D}" srcOrd="0" destOrd="0" presId="urn:microsoft.com/office/officeart/2018/2/layout/IconVerticalSolidList"/>
    <dgm:cxn modelId="{722B0858-5F91-4CE3-AC9C-D6E6322C7DE4}" type="presOf" srcId="{3D196C6F-DEBD-45C3-B3F5-87A4BF3A2A4B}" destId="{73CD71CD-22DC-4687-841F-A20BF8C7F17A}" srcOrd="0" destOrd="0" presId="urn:microsoft.com/office/officeart/2018/2/layout/IconVerticalSolidList"/>
    <dgm:cxn modelId="{40CCF25D-4676-4415-BD71-B7B463C5B46E}" type="presOf" srcId="{9FF98539-8409-4740-92DD-6F04B9CF94C0}" destId="{169C091D-908B-48D4-8D31-58366B691911}" srcOrd="0" destOrd="0" presId="urn:microsoft.com/office/officeart/2018/2/layout/IconVerticalSolidList"/>
    <dgm:cxn modelId="{BA4A8E82-36F0-4F11-A4B3-DC42A9DE46B3}" type="presOf" srcId="{56ED3DBA-98BA-43AD-988C-4C05EFACCB14}" destId="{DEF34323-95CD-445E-BCBB-A88F27446D39}" srcOrd="0" destOrd="0" presId="urn:microsoft.com/office/officeart/2018/2/layout/IconVerticalSolidList"/>
    <dgm:cxn modelId="{8440309C-B2C9-474C-BDD1-43EA208DFDB4}" srcId="{9724EB94-E3B0-4FD5-B6FE-FF1B77AC75A1}" destId="{56ED3DBA-98BA-43AD-988C-4C05EFACCB14}" srcOrd="1" destOrd="0" parTransId="{FA68971E-4442-4ED5-B2B2-A655B0F865C4}" sibTransId="{5D2EA64F-ABA1-4E4E-894A-F15C4E39F367}"/>
    <dgm:cxn modelId="{F86971A0-A3C6-4FFE-84A4-20C8AA21A329}" type="presOf" srcId="{50E1C865-5997-490B-99DE-021CEF5F002F}" destId="{928364AE-21BA-4787-A67D-A8F5D9AC45F5}" srcOrd="0" destOrd="0" presId="urn:microsoft.com/office/officeart/2018/2/layout/IconVerticalSolidList"/>
    <dgm:cxn modelId="{5E5BB2AA-EA7D-4B95-98B4-14638EBF9FBB}" srcId="{3D196C6F-DEBD-45C3-B3F5-87A4BF3A2A4B}" destId="{6D194291-9E9E-4056-BEAE-7DD60E75A570}" srcOrd="0" destOrd="0" parTransId="{C6F62114-ADE0-4B41-B5A0-34405CD99CA8}" sibTransId="{850382D6-E226-4CB8-B4E0-26A090CBF177}"/>
    <dgm:cxn modelId="{9D63D2BF-798C-4D27-A07A-52A41BECE8AB}" srcId="{18DA6D1B-300E-4FFF-9DEC-4921C9DCE6B4}" destId="{9FF98539-8409-4740-92DD-6F04B9CF94C0}" srcOrd="0" destOrd="0" parTransId="{3AF4C1EB-CF7F-4203-A242-DDCE0EF8D43D}" sibTransId="{86C76424-7495-48A8-AB7D-0064A611CAB7}"/>
    <dgm:cxn modelId="{292B9AC7-5005-4323-BA8C-BCFD5B0A1C8D}" srcId="{50E1C865-5997-490B-99DE-021CEF5F002F}" destId="{D3D8C41A-A3F3-41AC-B3F9-B52B5F327E32}" srcOrd="0" destOrd="0" parTransId="{550E4965-A1D5-48D0-B7BB-E2BD6DB9A716}" sibTransId="{374E59A6-A489-4C61-A77E-1DD36801A662}"/>
    <dgm:cxn modelId="{E92284CF-C340-470A-971D-B36DD0D7DE21}" srcId="{57FD26E0-EB80-492E-8029-5F1C4B20D4C7}" destId="{6CCE5948-BAEC-40C5-8955-F98841F4B502}" srcOrd="0" destOrd="0" parTransId="{11A2EB1C-48E0-4F02-A177-B409E245FF27}" sibTransId="{DC8EA579-9C7D-43C8-ADC4-E284CC276684}"/>
    <dgm:cxn modelId="{2D3D33D4-F6D7-434C-9DFC-6AF221F12181}" type="presOf" srcId="{57FD26E0-EB80-492E-8029-5F1C4B20D4C7}" destId="{58DDC131-2F89-40AB-A5EE-D760B2D5487D}" srcOrd="0" destOrd="0" presId="urn:microsoft.com/office/officeart/2018/2/layout/IconVerticalSolidList"/>
    <dgm:cxn modelId="{2C2BECD9-9C13-4A32-803D-DCC6508C1F3A}" srcId="{56ED3DBA-98BA-43AD-988C-4C05EFACCB14}" destId="{3B916F24-E798-4F90-B6C9-63477610B05E}" srcOrd="0" destOrd="0" parTransId="{E3D061B9-473A-4488-B2C7-D8892ED3EF4B}" sibTransId="{B7AD7255-76F6-41DF-A2F8-1B066F4DC2AE}"/>
    <dgm:cxn modelId="{DC6594E2-FAF5-4D9F-8A98-95F2ACABEB3B}" srcId="{9724EB94-E3B0-4FD5-B6FE-FF1B77AC75A1}" destId="{3D196C6F-DEBD-45C3-B3F5-87A4BF3A2A4B}" srcOrd="0" destOrd="0" parTransId="{0C2BF639-E3DE-4671-925B-59A2591B7A5D}" sibTransId="{FE5B52FB-EA40-4184-840F-ED13530302AB}"/>
    <dgm:cxn modelId="{AFE9A3E4-76FA-49D2-B3B3-6DA9B5086C3E}" type="presOf" srcId="{9724EB94-E3B0-4FD5-B6FE-FF1B77AC75A1}" destId="{E70C09C5-A576-47DF-8CBE-62D3637467CE}" srcOrd="0" destOrd="0" presId="urn:microsoft.com/office/officeart/2018/2/layout/IconVerticalSolidList"/>
    <dgm:cxn modelId="{514EB2F4-8198-44DB-A591-22BC9C3BDDFF}" srcId="{9724EB94-E3B0-4FD5-B6FE-FF1B77AC75A1}" destId="{57FD26E0-EB80-492E-8029-5F1C4B20D4C7}" srcOrd="4" destOrd="0" parTransId="{6C5F0B05-C6BC-4C63-8191-E551EB5AD9E0}" sibTransId="{D65A9122-A989-4CB2-8D4D-0F2F9DACA649}"/>
    <dgm:cxn modelId="{C2A9C9F8-270D-4DD8-8A4A-76A0BFFDD1CD}" type="presOf" srcId="{D3D8C41A-A3F3-41AC-B3F9-B52B5F327E32}" destId="{DE6DBEB3-3C2D-44B2-A91E-80D0155932DD}" srcOrd="0" destOrd="0" presId="urn:microsoft.com/office/officeart/2018/2/layout/IconVerticalSolidList"/>
    <dgm:cxn modelId="{B2A02CF9-E774-4833-9522-200E5B1A4D49}" srcId="{9724EB94-E3B0-4FD5-B6FE-FF1B77AC75A1}" destId="{18DA6D1B-300E-4FFF-9DEC-4921C9DCE6B4}" srcOrd="2" destOrd="0" parTransId="{CA352D2C-60F5-4AD8-A215-2FEC4A8E1299}" sibTransId="{37E5A261-96F5-492B-971A-30ABEEDC3604}"/>
    <dgm:cxn modelId="{5811722F-79FD-43D3-91E4-35BCFA23F520}" type="presParOf" srcId="{E70C09C5-A576-47DF-8CBE-62D3637467CE}" destId="{59023CD6-3975-402E-94AE-A434D6DE25F7}" srcOrd="0" destOrd="0" presId="urn:microsoft.com/office/officeart/2018/2/layout/IconVerticalSolidList"/>
    <dgm:cxn modelId="{73ADB8C2-8750-4740-91DB-F7363439DA32}" type="presParOf" srcId="{59023CD6-3975-402E-94AE-A434D6DE25F7}" destId="{456AC85A-0D74-4961-9199-2B87AB34F359}" srcOrd="0" destOrd="0" presId="urn:microsoft.com/office/officeart/2018/2/layout/IconVerticalSolidList"/>
    <dgm:cxn modelId="{637F35CA-F29F-407C-9FD8-689F6831DC9E}" type="presParOf" srcId="{59023CD6-3975-402E-94AE-A434D6DE25F7}" destId="{7632F3FD-31A3-474B-8A2D-2FEC9B1623BA}" srcOrd="1" destOrd="0" presId="urn:microsoft.com/office/officeart/2018/2/layout/IconVerticalSolidList"/>
    <dgm:cxn modelId="{06F0EE87-3B05-44CD-88D3-8773365A7961}" type="presParOf" srcId="{59023CD6-3975-402E-94AE-A434D6DE25F7}" destId="{92DEF0CA-0B7C-4204-8118-3A624B59CCF4}" srcOrd="2" destOrd="0" presId="urn:microsoft.com/office/officeart/2018/2/layout/IconVerticalSolidList"/>
    <dgm:cxn modelId="{87E7E691-156B-4434-A373-235A61847DD3}" type="presParOf" srcId="{59023CD6-3975-402E-94AE-A434D6DE25F7}" destId="{73CD71CD-22DC-4687-841F-A20BF8C7F17A}" srcOrd="3" destOrd="0" presId="urn:microsoft.com/office/officeart/2018/2/layout/IconVerticalSolidList"/>
    <dgm:cxn modelId="{D84C9493-651F-46EC-9BD9-99F7BD727EAB}" type="presParOf" srcId="{59023CD6-3975-402E-94AE-A434D6DE25F7}" destId="{56F45004-04E5-4120-A5A0-099436CA032D}" srcOrd="4" destOrd="0" presId="urn:microsoft.com/office/officeart/2018/2/layout/IconVerticalSolidList"/>
    <dgm:cxn modelId="{69850A63-8467-4CC2-B15D-33ACA3670D95}" type="presParOf" srcId="{E70C09C5-A576-47DF-8CBE-62D3637467CE}" destId="{A9D8C863-87D5-43DE-B9C5-71BDC309FE3A}" srcOrd="1" destOrd="0" presId="urn:microsoft.com/office/officeart/2018/2/layout/IconVerticalSolidList"/>
    <dgm:cxn modelId="{900770E9-1F3D-4290-BFDB-87367CD15D34}" type="presParOf" srcId="{E70C09C5-A576-47DF-8CBE-62D3637467CE}" destId="{985B9A90-7AB7-49ED-8CA3-C69189A68781}" srcOrd="2" destOrd="0" presId="urn:microsoft.com/office/officeart/2018/2/layout/IconVerticalSolidList"/>
    <dgm:cxn modelId="{2D274972-6277-49E9-BA7E-4325825E2B8C}" type="presParOf" srcId="{985B9A90-7AB7-49ED-8CA3-C69189A68781}" destId="{DC5C4645-E300-40DF-9A41-B10A79B51315}" srcOrd="0" destOrd="0" presId="urn:microsoft.com/office/officeart/2018/2/layout/IconVerticalSolidList"/>
    <dgm:cxn modelId="{E975B967-900E-404A-A14A-168BFE02D2D8}" type="presParOf" srcId="{985B9A90-7AB7-49ED-8CA3-C69189A68781}" destId="{F28ED214-A457-48C2-A7CB-3A8644E6AEFC}" srcOrd="1" destOrd="0" presId="urn:microsoft.com/office/officeart/2018/2/layout/IconVerticalSolidList"/>
    <dgm:cxn modelId="{B1FF82FA-5F6F-4984-A652-46C64EC44582}" type="presParOf" srcId="{985B9A90-7AB7-49ED-8CA3-C69189A68781}" destId="{C76FD471-8D5A-4CD4-950D-5C2238B8674D}" srcOrd="2" destOrd="0" presId="urn:microsoft.com/office/officeart/2018/2/layout/IconVerticalSolidList"/>
    <dgm:cxn modelId="{3B3DB823-92F3-435A-93BF-5084419921CD}" type="presParOf" srcId="{985B9A90-7AB7-49ED-8CA3-C69189A68781}" destId="{DEF34323-95CD-445E-BCBB-A88F27446D39}" srcOrd="3" destOrd="0" presId="urn:microsoft.com/office/officeart/2018/2/layout/IconVerticalSolidList"/>
    <dgm:cxn modelId="{7E0F20F2-B332-4906-B583-BEF9BD813B15}" type="presParOf" srcId="{985B9A90-7AB7-49ED-8CA3-C69189A68781}" destId="{B57D7ADA-86ED-4EC1-934D-5676FDBDFC19}" srcOrd="4" destOrd="0" presId="urn:microsoft.com/office/officeart/2018/2/layout/IconVerticalSolidList"/>
    <dgm:cxn modelId="{CCDFCE8F-6BE9-40B2-8B9C-0FA8461C5F0A}" type="presParOf" srcId="{E70C09C5-A576-47DF-8CBE-62D3637467CE}" destId="{F348196B-B417-4F16-A5B2-01A4261DF0FA}" srcOrd="3" destOrd="0" presId="urn:microsoft.com/office/officeart/2018/2/layout/IconVerticalSolidList"/>
    <dgm:cxn modelId="{C69CED9B-98C1-4B2C-ABD8-93E4EB954863}" type="presParOf" srcId="{E70C09C5-A576-47DF-8CBE-62D3637467CE}" destId="{9E162C44-532F-4D56-B629-A33EE53B5A6C}" srcOrd="4" destOrd="0" presId="urn:microsoft.com/office/officeart/2018/2/layout/IconVerticalSolidList"/>
    <dgm:cxn modelId="{D7460EFF-F50E-46CB-9201-A63A2AA88018}" type="presParOf" srcId="{9E162C44-532F-4D56-B629-A33EE53B5A6C}" destId="{3D474D9A-0D12-422D-89A5-9624E93BD0F5}" srcOrd="0" destOrd="0" presId="urn:microsoft.com/office/officeart/2018/2/layout/IconVerticalSolidList"/>
    <dgm:cxn modelId="{7B8B9AE2-A9C2-4830-9D78-33AFB5714EDB}" type="presParOf" srcId="{9E162C44-532F-4D56-B629-A33EE53B5A6C}" destId="{CE41F484-74D3-46FA-B920-B33A923767CE}" srcOrd="1" destOrd="0" presId="urn:microsoft.com/office/officeart/2018/2/layout/IconVerticalSolidList"/>
    <dgm:cxn modelId="{888DADDF-1EB9-407F-B06D-A77B7D0D08EC}" type="presParOf" srcId="{9E162C44-532F-4D56-B629-A33EE53B5A6C}" destId="{CBBD0825-019B-432C-935A-FA7D57FEA485}" srcOrd="2" destOrd="0" presId="urn:microsoft.com/office/officeart/2018/2/layout/IconVerticalSolidList"/>
    <dgm:cxn modelId="{486CDE83-8D62-467D-AAD5-9DBE91C20331}" type="presParOf" srcId="{9E162C44-532F-4D56-B629-A33EE53B5A6C}" destId="{543970FD-5E58-4752-9DAF-3AB70892331D}" srcOrd="3" destOrd="0" presId="urn:microsoft.com/office/officeart/2018/2/layout/IconVerticalSolidList"/>
    <dgm:cxn modelId="{CBC71E62-619E-4D4B-AC6C-FE78BF726043}" type="presParOf" srcId="{9E162C44-532F-4D56-B629-A33EE53B5A6C}" destId="{169C091D-908B-48D4-8D31-58366B691911}" srcOrd="4" destOrd="0" presId="urn:microsoft.com/office/officeart/2018/2/layout/IconVerticalSolidList"/>
    <dgm:cxn modelId="{B87DD12F-23EB-4FA4-B796-7A943B8941B3}" type="presParOf" srcId="{E70C09C5-A576-47DF-8CBE-62D3637467CE}" destId="{EF46BDF3-B95F-4459-9EDC-EBCE7D643E83}" srcOrd="5" destOrd="0" presId="urn:microsoft.com/office/officeart/2018/2/layout/IconVerticalSolidList"/>
    <dgm:cxn modelId="{437EC642-CDCF-496C-84D9-427150D6DC35}" type="presParOf" srcId="{E70C09C5-A576-47DF-8CBE-62D3637467CE}" destId="{43A246E7-4D55-4551-9FEC-46AB76A3F93A}" srcOrd="6" destOrd="0" presId="urn:microsoft.com/office/officeart/2018/2/layout/IconVerticalSolidList"/>
    <dgm:cxn modelId="{6B7990C6-7DF9-496D-907D-196FF8F690C9}" type="presParOf" srcId="{43A246E7-4D55-4551-9FEC-46AB76A3F93A}" destId="{522D9380-F3EA-4880-8B78-F1425BA02865}" srcOrd="0" destOrd="0" presId="urn:microsoft.com/office/officeart/2018/2/layout/IconVerticalSolidList"/>
    <dgm:cxn modelId="{C03BB51D-8C23-460C-BDC6-39F8364FC404}" type="presParOf" srcId="{43A246E7-4D55-4551-9FEC-46AB76A3F93A}" destId="{3BF8ED75-1833-49F3-938B-512B7503A0B1}" srcOrd="1" destOrd="0" presId="urn:microsoft.com/office/officeart/2018/2/layout/IconVerticalSolidList"/>
    <dgm:cxn modelId="{6AC6D75B-5F65-44EA-9027-1C7B64CBDF8C}" type="presParOf" srcId="{43A246E7-4D55-4551-9FEC-46AB76A3F93A}" destId="{D01179CD-A96B-417D-A60A-C7F4D7EAEEE1}" srcOrd="2" destOrd="0" presId="urn:microsoft.com/office/officeart/2018/2/layout/IconVerticalSolidList"/>
    <dgm:cxn modelId="{4D7D03E1-9A7A-4FA9-974F-FED9B72AB667}" type="presParOf" srcId="{43A246E7-4D55-4551-9FEC-46AB76A3F93A}" destId="{928364AE-21BA-4787-A67D-A8F5D9AC45F5}" srcOrd="3" destOrd="0" presId="urn:microsoft.com/office/officeart/2018/2/layout/IconVerticalSolidList"/>
    <dgm:cxn modelId="{B418B6EB-0FA3-4099-8AB1-A60B573B54A7}" type="presParOf" srcId="{43A246E7-4D55-4551-9FEC-46AB76A3F93A}" destId="{DE6DBEB3-3C2D-44B2-A91E-80D0155932DD}" srcOrd="4" destOrd="0" presId="urn:microsoft.com/office/officeart/2018/2/layout/IconVerticalSolidList"/>
    <dgm:cxn modelId="{E8634EF8-8874-47D3-863A-94F8B21E952F}" type="presParOf" srcId="{E70C09C5-A576-47DF-8CBE-62D3637467CE}" destId="{71FFC54C-97C1-4175-BB9A-87A0DE07A66B}" srcOrd="7" destOrd="0" presId="urn:microsoft.com/office/officeart/2018/2/layout/IconVerticalSolidList"/>
    <dgm:cxn modelId="{2755DBEA-C818-49BF-B66F-ACB7FA1B0B64}" type="presParOf" srcId="{E70C09C5-A576-47DF-8CBE-62D3637467CE}" destId="{48D2C37D-2FA5-427B-8487-1F827EE369AA}" srcOrd="8" destOrd="0" presId="urn:microsoft.com/office/officeart/2018/2/layout/IconVerticalSolidList"/>
    <dgm:cxn modelId="{59D79ED0-CF6F-4777-8AE1-F1B8B7FC6B3E}" type="presParOf" srcId="{48D2C37D-2FA5-427B-8487-1F827EE369AA}" destId="{4E028B1B-417D-48C3-9B81-D4EB97B28BEE}" srcOrd="0" destOrd="0" presId="urn:microsoft.com/office/officeart/2018/2/layout/IconVerticalSolidList"/>
    <dgm:cxn modelId="{DDB47780-5838-42FE-A097-9B08830E64F0}" type="presParOf" srcId="{48D2C37D-2FA5-427B-8487-1F827EE369AA}" destId="{F02576ED-F729-4F75-89CA-2BDB2AF74934}" srcOrd="1" destOrd="0" presId="urn:microsoft.com/office/officeart/2018/2/layout/IconVerticalSolidList"/>
    <dgm:cxn modelId="{2842E053-901C-4722-8C3B-387F0238BF19}" type="presParOf" srcId="{48D2C37D-2FA5-427B-8487-1F827EE369AA}" destId="{B87525AC-567A-4389-BC33-554015279332}" srcOrd="2" destOrd="0" presId="urn:microsoft.com/office/officeart/2018/2/layout/IconVerticalSolidList"/>
    <dgm:cxn modelId="{63C3E621-7EFA-49FA-8586-91F3D79B2010}" type="presParOf" srcId="{48D2C37D-2FA5-427B-8487-1F827EE369AA}" destId="{58DDC131-2F89-40AB-A5EE-D760B2D5487D}" srcOrd="3" destOrd="0" presId="urn:microsoft.com/office/officeart/2018/2/layout/IconVerticalSolidList"/>
    <dgm:cxn modelId="{503EBAA3-AC81-4381-A538-E95B8DFBE6F5}" type="presParOf" srcId="{48D2C37D-2FA5-427B-8487-1F827EE369AA}" destId="{F43687E2-1A6F-4670-9B2A-D50DFF0283C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54E2A2-2E2C-44D6-AB11-60DD845E80A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1EAB6B-9E15-4B1F-BBA1-AF61382939F9}">
      <dgm:prSet/>
      <dgm:spPr/>
      <dgm:t>
        <a:bodyPr/>
        <a:lstStyle/>
        <a:p>
          <a:r>
            <a:rPr lang="en-US" b="1"/>
            <a:t>Demographics:</a:t>
          </a:r>
          <a:endParaRPr lang="en-US"/>
        </a:p>
      </dgm:t>
    </dgm:pt>
    <dgm:pt modelId="{47D4D573-A438-4340-BD43-2E1C1F649C99}" type="parTrans" cxnId="{332E73F3-F2AC-41C0-9765-1938D699E14A}">
      <dgm:prSet/>
      <dgm:spPr/>
      <dgm:t>
        <a:bodyPr/>
        <a:lstStyle/>
        <a:p>
          <a:endParaRPr lang="en-US"/>
        </a:p>
      </dgm:t>
    </dgm:pt>
    <dgm:pt modelId="{46C145F2-18F0-4313-AC80-7DD6F3B06C7D}" type="sibTrans" cxnId="{332E73F3-F2AC-41C0-9765-1938D699E14A}">
      <dgm:prSet/>
      <dgm:spPr/>
      <dgm:t>
        <a:bodyPr/>
        <a:lstStyle/>
        <a:p>
          <a:endParaRPr lang="en-US"/>
        </a:p>
      </dgm:t>
    </dgm:pt>
    <dgm:pt modelId="{2A8F36A3-3654-4669-B27C-7C650C29DFF7}">
      <dgm:prSet/>
      <dgm:spPr/>
      <dgm:t>
        <a:bodyPr/>
        <a:lstStyle/>
        <a:p>
          <a:r>
            <a:rPr lang="en-US"/>
            <a:t>Majority from Clark University and WPI</a:t>
          </a:r>
        </a:p>
      </dgm:t>
    </dgm:pt>
    <dgm:pt modelId="{E16B895D-B74F-4851-A077-24E07E95AAED}" type="parTrans" cxnId="{99408F20-882E-4197-9220-E9EB7157CD98}">
      <dgm:prSet/>
      <dgm:spPr/>
      <dgm:t>
        <a:bodyPr/>
        <a:lstStyle/>
        <a:p>
          <a:endParaRPr lang="en-US"/>
        </a:p>
      </dgm:t>
    </dgm:pt>
    <dgm:pt modelId="{83263948-8D3A-4B86-9143-8EC0C04EA2AD}" type="sibTrans" cxnId="{99408F20-882E-4197-9220-E9EB7157CD98}">
      <dgm:prSet/>
      <dgm:spPr/>
      <dgm:t>
        <a:bodyPr/>
        <a:lstStyle/>
        <a:p>
          <a:endParaRPr lang="en-US"/>
        </a:p>
      </dgm:t>
    </dgm:pt>
    <dgm:pt modelId="{D7F94131-E68D-40F0-83E9-78B406691727}">
      <dgm:prSet/>
      <dgm:spPr/>
      <dgm:t>
        <a:bodyPr/>
        <a:lstStyle/>
        <a:p>
          <a:r>
            <a:rPr lang="en-US" b="1"/>
            <a:t>35% are international students</a:t>
          </a:r>
          <a:endParaRPr lang="en-US"/>
        </a:p>
      </dgm:t>
    </dgm:pt>
    <dgm:pt modelId="{FCE506E9-A5A4-4704-A2D0-C90134559912}" type="parTrans" cxnId="{CA6E40C5-C7D2-4F69-8C5B-F0C5D7689471}">
      <dgm:prSet/>
      <dgm:spPr/>
      <dgm:t>
        <a:bodyPr/>
        <a:lstStyle/>
        <a:p>
          <a:endParaRPr lang="en-US"/>
        </a:p>
      </dgm:t>
    </dgm:pt>
    <dgm:pt modelId="{6BBB6D8F-3C67-4E04-9861-F1AAF660F97B}" type="sibTrans" cxnId="{CA6E40C5-C7D2-4F69-8C5B-F0C5D7689471}">
      <dgm:prSet/>
      <dgm:spPr/>
      <dgm:t>
        <a:bodyPr/>
        <a:lstStyle/>
        <a:p>
          <a:endParaRPr lang="en-US"/>
        </a:p>
      </dgm:t>
    </dgm:pt>
    <dgm:pt modelId="{23E0D6F8-7518-4C41-991B-187ED63B9964}">
      <dgm:prSet/>
      <dgm:spPr/>
      <dgm:t>
        <a:bodyPr/>
        <a:lstStyle/>
        <a:p>
          <a:r>
            <a:rPr lang="en-US" b="1"/>
            <a:t>Attendance Behavior:</a:t>
          </a:r>
          <a:endParaRPr lang="en-US"/>
        </a:p>
      </dgm:t>
    </dgm:pt>
    <dgm:pt modelId="{35093FE7-D346-40F5-BFFD-A6B9269DE7A1}" type="parTrans" cxnId="{427C04B1-8519-4172-BD87-90C59E64F5CE}">
      <dgm:prSet/>
      <dgm:spPr/>
      <dgm:t>
        <a:bodyPr/>
        <a:lstStyle/>
        <a:p>
          <a:endParaRPr lang="en-US"/>
        </a:p>
      </dgm:t>
    </dgm:pt>
    <dgm:pt modelId="{5DED3B3C-DA37-47B6-98E3-B20FCFC867E3}" type="sibTrans" cxnId="{427C04B1-8519-4172-BD87-90C59E64F5CE}">
      <dgm:prSet/>
      <dgm:spPr/>
      <dgm:t>
        <a:bodyPr/>
        <a:lstStyle/>
        <a:p>
          <a:endParaRPr lang="en-US"/>
        </a:p>
      </dgm:t>
    </dgm:pt>
    <dgm:pt modelId="{E3B9077C-C0E4-4448-B3AE-F4409F4F3288}">
      <dgm:prSet/>
      <dgm:spPr/>
      <dgm:t>
        <a:bodyPr/>
        <a:lstStyle/>
        <a:p>
          <a:r>
            <a:rPr lang="en-US" dirty="0"/>
            <a:t>70-80% are aware of the Hanover Theatre only 10% been there</a:t>
          </a:r>
        </a:p>
      </dgm:t>
    </dgm:pt>
    <dgm:pt modelId="{F95673D9-60D0-47C2-AB9F-0B3FAD0E7689}" type="parTrans" cxnId="{97DCE645-6E28-403C-9399-59E7297ED722}">
      <dgm:prSet/>
      <dgm:spPr/>
      <dgm:t>
        <a:bodyPr/>
        <a:lstStyle/>
        <a:p>
          <a:endParaRPr lang="en-US"/>
        </a:p>
      </dgm:t>
    </dgm:pt>
    <dgm:pt modelId="{C96049C6-155B-4A0F-BC51-68546583DB89}" type="sibTrans" cxnId="{97DCE645-6E28-403C-9399-59E7297ED722}">
      <dgm:prSet/>
      <dgm:spPr/>
      <dgm:t>
        <a:bodyPr/>
        <a:lstStyle/>
        <a:p>
          <a:endParaRPr lang="en-US"/>
        </a:p>
      </dgm:t>
    </dgm:pt>
    <dgm:pt modelId="{361CDA3A-B448-4EA2-AD54-D7A512F6F945}">
      <dgm:prSet/>
      <dgm:spPr/>
      <dgm:t>
        <a:bodyPr/>
        <a:lstStyle/>
        <a:p>
          <a:r>
            <a:rPr lang="en-US" b="1"/>
            <a:t>Financial Constraints:</a:t>
          </a:r>
          <a:endParaRPr lang="en-US"/>
        </a:p>
      </dgm:t>
    </dgm:pt>
    <dgm:pt modelId="{903C1FAD-52E4-43E3-A1F6-4482326F84E8}" type="parTrans" cxnId="{5376EF58-1286-42CA-9DCB-EDE942CF9CCA}">
      <dgm:prSet/>
      <dgm:spPr/>
      <dgm:t>
        <a:bodyPr/>
        <a:lstStyle/>
        <a:p>
          <a:endParaRPr lang="en-US"/>
        </a:p>
      </dgm:t>
    </dgm:pt>
    <dgm:pt modelId="{BA2B7572-CBCC-484F-83DF-C537F6B164C0}" type="sibTrans" cxnId="{5376EF58-1286-42CA-9DCB-EDE942CF9CCA}">
      <dgm:prSet/>
      <dgm:spPr/>
      <dgm:t>
        <a:bodyPr/>
        <a:lstStyle/>
        <a:p>
          <a:endParaRPr lang="en-US"/>
        </a:p>
      </dgm:t>
    </dgm:pt>
    <dgm:pt modelId="{659F8C0B-7588-4DAA-9D86-97D47F83440A}">
      <dgm:prSet/>
      <dgm:spPr/>
      <dgm:t>
        <a:bodyPr/>
        <a:lstStyle/>
        <a:p>
          <a:r>
            <a:rPr lang="en-US" dirty="0"/>
            <a:t>Over 90% prefer tickets under $25</a:t>
          </a:r>
        </a:p>
      </dgm:t>
    </dgm:pt>
    <dgm:pt modelId="{351C7AE7-3A51-44EB-8734-494CEF642FC7}" type="parTrans" cxnId="{C8A2F9A1-64DA-4D3D-A7A3-1798F06D1125}">
      <dgm:prSet/>
      <dgm:spPr/>
      <dgm:t>
        <a:bodyPr/>
        <a:lstStyle/>
        <a:p>
          <a:endParaRPr lang="en-US"/>
        </a:p>
      </dgm:t>
    </dgm:pt>
    <dgm:pt modelId="{12EE2153-8DED-4444-9BFA-2A5E8EADEAB9}" type="sibTrans" cxnId="{C8A2F9A1-64DA-4D3D-A7A3-1798F06D1125}">
      <dgm:prSet/>
      <dgm:spPr/>
      <dgm:t>
        <a:bodyPr/>
        <a:lstStyle/>
        <a:p>
          <a:endParaRPr lang="en-US"/>
        </a:p>
      </dgm:t>
    </dgm:pt>
    <dgm:pt modelId="{1231E3CC-CBE7-44A8-AD75-D1A0C72B5BBC}">
      <dgm:prSet/>
      <dgm:spPr/>
      <dgm:t>
        <a:bodyPr/>
        <a:lstStyle/>
        <a:p>
          <a:r>
            <a:rPr lang="en-US" dirty="0"/>
            <a:t>50-55% interested in bundled offers</a:t>
          </a:r>
        </a:p>
      </dgm:t>
    </dgm:pt>
    <dgm:pt modelId="{6FE351FC-D85A-4D8D-888B-0BB921F5DDBB}" type="parTrans" cxnId="{EEF97C55-10DC-49C0-9438-DE5FFFC6F819}">
      <dgm:prSet/>
      <dgm:spPr/>
      <dgm:t>
        <a:bodyPr/>
        <a:lstStyle/>
        <a:p>
          <a:endParaRPr lang="en-US"/>
        </a:p>
      </dgm:t>
    </dgm:pt>
    <dgm:pt modelId="{582E26E0-2480-4381-8F8A-4B781B9E044F}" type="sibTrans" cxnId="{EEF97C55-10DC-49C0-9438-DE5FFFC6F819}">
      <dgm:prSet/>
      <dgm:spPr/>
      <dgm:t>
        <a:bodyPr/>
        <a:lstStyle/>
        <a:p>
          <a:endParaRPr lang="en-US"/>
        </a:p>
      </dgm:t>
    </dgm:pt>
    <dgm:pt modelId="{AA3DBA54-A30F-47DC-BBF3-B767D84BC105}">
      <dgm:prSet/>
      <dgm:spPr/>
      <dgm:t>
        <a:bodyPr/>
        <a:lstStyle/>
        <a:p>
          <a:r>
            <a:rPr lang="en-US" b="1"/>
            <a:t>Marketing Preferences:</a:t>
          </a:r>
          <a:endParaRPr lang="en-US"/>
        </a:p>
      </dgm:t>
    </dgm:pt>
    <dgm:pt modelId="{E147AB4C-6048-4636-8609-9E18E61A9DA6}" type="parTrans" cxnId="{0AA40D79-7A65-47F6-AAF9-46B04EEFFF8D}">
      <dgm:prSet/>
      <dgm:spPr/>
      <dgm:t>
        <a:bodyPr/>
        <a:lstStyle/>
        <a:p>
          <a:endParaRPr lang="en-US"/>
        </a:p>
      </dgm:t>
    </dgm:pt>
    <dgm:pt modelId="{9FB379BD-09B6-43FA-BACB-0B5A4128FD94}" type="sibTrans" cxnId="{0AA40D79-7A65-47F6-AAF9-46B04EEFFF8D}">
      <dgm:prSet/>
      <dgm:spPr/>
      <dgm:t>
        <a:bodyPr/>
        <a:lstStyle/>
        <a:p>
          <a:endParaRPr lang="en-US"/>
        </a:p>
      </dgm:t>
    </dgm:pt>
    <dgm:pt modelId="{112256CA-D086-4A50-9528-18E38616210B}">
      <dgm:prSet/>
      <dgm:spPr/>
      <dgm:t>
        <a:bodyPr/>
        <a:lstStyle/>
        <a:p>
          <a:r>
            <a:rPr lang="en-US" b="1" dirty="0"/>
            <a:t>Instagram and TikTok</a:t>
          </a:r>
          <a:r>
            <a:rPr lang="en-US" dirty="0"/>
            <a:t> are favored platforms</a:t>
          </a:r>
        </a:p>
      </dgm:t>
    </dgm:pt>
    <dgm:pt modelId="{24E828CC-A7E9-4154-9A47-B8A252428F06}" type="parTrans" cxnId="{EA218F6B-F73A-4E13-8B4C-C20995E32CFB}">
      <dgm:prSet/>
      <dgm:spPr/>
      <dgm:t>
        <a:bodyPr/>
        <a:lstStyle/>
        <a:p>
          <a:endParaRPr lang="en-US"/>
        </a:p>
      </dgm:t>
    </dgm:pt>
    <dgm:pt modelId="{2EECA685-76D5-4147-9F88-5AFF6AADCC8B}" type="sibTrans" cxnId="{EA218F6B-F73A-4E13-8B4C-C20995E32CFB}">
      <dgm:prSet/>
      <dgm:spPr/>
      <dgm:t>
        <a:bodyPr/>
        <a:lstStyle/>
        <a:p>
          <a:endParaRPr lang="en-US"/>
        </a:p>
      </dgm:t>
    </dgm:pt>
    <dgm:pt modelId="{06C4D396-F874-44A3-BF14-FB744AE79A43}">
      <dgm:prSet/>
      <dgm:spPr/>
      <dgm:t>
        <a:bodyPr/>
        <a:lstStyle/>
        <a:p>
          <a:r>
            <a:rPr lang="en-US"/>
            <a:t>Notifications preferred </a:t>
          </a:r>
          <a:r>
            <a:rPr lang="en-US" b="1"/>
            <a:t>2–3 weeks in advance</a:t>
          </a:r>
          <a:endParaRPr lang="en-US"/>
        </a:p>
      </dgm:t>
    </dgm:pt>
    <dgm:pt modelId="{F48DB683-967F-4F93-B4CF-6ACAB31B590B}" type="parTrans" cxnId="{0732B50B-4E4F-4267-899C-6D09B86F2329}">
      <dgm:prSet/>
      <dgm:spPr/>
      <dgm:t>
        <a:bodyPr/>
        <a:lstStyle/>
        <a:p>
          <a:endParaRPr lang="en-US"/>
        </a:p>
      </dgm:t>
    </dgm:pt>
    <dgm:pt modelId="{30F5BA43-2876-449E-AA75-275F110EB5B8}" type="sibTrans" cxnId="{0732B50B-4E4F-4267-899C-6D09B86F2329}">
      <dgm:prSet/>
      <dgm:spPr/>
      <dgm:t>
        <a:bodyPr/>
        <a:lstStyle/>
        <a:p>
          <a:endParaRPr lang="en-US"/>
        </a:p>
      </dgm:t>
    </dgm:pt>
    <dgm:pt modelId="{D7F71A7F-7639-4106-80E4-3817287A43DE}">
      <dgm:prSet/>
      <dgm:spPr/>
      <dgm:t>
        <a:bodyPr/>
        <a:lstStyle/>
        <a:p>
          <a:r>
            <a:rPr lang="en-US" b="1"/>
            <a:t>Accessibility Issues:</a:t>
          </a:r>
          <a:endParaRPr lang="en-US"/>
        </a:p>
      </dgm:t>
    </dgm:pt>
    <dgm:pt modelId="{FD47D2EF-0181-4682-AB96-076B2FDDEA01}" type="parTrans" cxnId="{9DFA61D8-18F2-4402-A724-02B043E6003C}">
      <dgm:prSet/>
      <dgm:spPr/>
      <dgm:t>
        <a:bodyPr/>
        <a:lstStyle/>
        <a:p>
          <a:endParaRPr lang="en-US"/>
        </a:p>
      </dgm:t>
    </dgm:pt>
    <dgm:pt modelId="{79B5253A-A07C-4D68-A98C-7A7AE839E3BD}" type="sibTrans" cxnId="{9DFA61D8-18F2-4402-A724-02B043E6003C}">
      <dgm:prSet/>
      <dgm:spPr/>
      <dgm:t>
        <a:bodyPr/>
        <a:lstStyle/>
        <a:p>
          <a:endParaRPr lang="en-US"/>
        </a:p>
      </dgm:t>
    </dgm:pt>
    <dgm:pt modelId="{4AE5D0DC-8AAA-472E-A7EC-E9124EF61721}">
      <dgm:prSet/>
      <dgm:spPr/>
      <dgm:t>
        <a:bodyPr/>
        <a:lstStyle/>
        <a:p>
          <a:r>
            <a:rPr lang="en-US"/>
            <a:t>Transportation is a significant barrier.</a:t>
          </a:r>
        </a:p>
      </dgm:t>
    </dgm:pt>
    <dgm:pt modelId="{34EDB5E3-B199-4F06-B7AE-B3970840F9E0}" type="parTrans" cxnId="{597658C5-6755-4E42-AAD3-227A60C332A4}">
      <dgm:prSet/>
      <dgm:spPr/>
      <dgm:t>
        <a:bodyPr/>
        <a:lstStyle/>
        <a:p>
          <a:endParaRPr lang="en-US"/>
        </a:p>
      </dgm:t>
    </dgm:pt>
    <dgm:pt modelId="{8020153B-8D26-4674-B80E-0BD0E7B46976}" type="sibTrans" cxnId="{597658C5-6755-4E42-AAD3-227A60C332A4}">
      <dgm:prSet/>
      <dgm:spPr/>
      <dgm:t>
        <a:bodyPr/>
        <a:lstStyle/>
        <a:p>
          <a:endParaRPr lang="en-US"/>
        </a:p>
      </dgm:t>
    </dgm:pt>
    <dgm:pt modelId="{57655E03-9D8E-894E-ABFE-6EAD3BE1F37F}" type="pres">
      <dgm:prSet presAssocID="{5654E2A2-2E2C-44D6-AB11-60DD845E80AB}" presName="linear" presStyleCnt="0">
        <dgm:presLayoutVars>
          <dgm:dir/>
          <dgm:animLvl val="lvl"/>
          <dgm:resizeHandles val="exact"/>
        </dgm:presLayoutVars>
      </dgm:prSet>
      <dgm:spPr/>
    </dgm:pt>
    <dgm:pt modelId="{76D7CCAD-7AE6-A04A-8F72-48C909056645}" type="pres">
      <dgm:prSet presAssocID="{131EAB6B-9E15-4B1F-BBA1-AF61382939F9}" presName="parentLin" presStyleCnt="0"/>
      <dgm:spPr/>
    </dgm:pt>
    <dgm:pt modelId="{9D3C2315-5A10-2C46-8C47-B55B17825CE3}" type="pres">
      <dgm:prSet presAssocID="{131EAB6B-9E15-4B1F-BBA1-AF61382939F9}" presName="parentLeftMargin" presStyleLbl="node1" presStyleIdx="0" presStyleCnt="5"/>
      <dgm:spPr/>
    </dgm:pt>
    <dgm:pt modelId="{21F70634-6C54-B54E-961B-2EB73C8BD5CC}" type="pres">
      <dgm:prSet presAssocID="{131EAB6B-9E15-4B1F-BBA1-AF61382939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3571F0-2273-B64C-BA26-D06EF00D6C33}" type="pres">
      <dgm:prSet presAssocID="{131EAB6B-9E15-4B1F-BBA1-AF61382939F9}" presName="negativeSpace" presStyleCnt="0"/>
      <dgm:spPr/>
    </dgm:pt>
    <dgm:pt modelId="{9A5C3870-F67E-6D40-AD08-191CEC25E75D}" type="pres">
      <dgm:prSet presAssocID="{131EAB6B-9E15-4B1F-BBA1-AF61382939F9}" presName="childText" presStyleLbl="conFgAcc1" presStyleIdx="0" presStyleCnt="5">
        <dgm:presLayoutVars>
          <dgm:bulletEnabled val="1"/>
        </dgm:presLayoutVars>
      </dgm:prSet>
      <dgm:spPr/>
    </dgm:pt>
    <dgm:pt modelId="{F197EE81-5E6A-1B47-BA71-6A64BED3AF3E}" type="pres">
      <dgm:prSet presAssocID="{46C145F2-18F0-4313-AC80-7DD6F3B06C7D}" presName="spaceBetweenRectangles" presStyleCnt="0"/>
      <dgm:spPr/>
    </dgm:pt>
    <dgm:pt modelId="{0B962288-50A8-8944-BA0B-8E1EF488A7DD}" type="pres">
      <dgm:prSet presAssocID="{23E0D6F8-7518-4C41-991B-187ED63B9964}" presName="parentLin" presStyleCnt="0"/>
      <dgm:spPr/>
    </dgm:pt>
    <dgm:pt modelId="{5BB0B4E4-BC14-CF46-BB24-C8BC310A7316}" type="pres">
      <dgm:prSet presAssocID="{23E0D6F8-7518-4C41-991B-187ED63B9964}" presName="parentLeftMargin" presStyleLbl="node1" presStyleIdx="0" presStyleCnt="5"/>
      <dgm:spPr/>
    </dgm:pt>
    <dgm:pt modelId="{3043E8F3-7F1E-5A40-913E-F83881EEE474}" type="pres">
      <dgm:prSet presAssocID="{23E0D6F8-7518-4C41-991B-187ED63B996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50AFEF-E84C-EE4B-AF97-2C707B774F79}" type="pres">
      <dgm:prSet presAssocID="{23E0D6F8-7518-4C41-991B-187ED63B9964}" presName="negativeSpace" presStyleCnt="0"/>
      <dgm:spPr/>
    </dgm:pt>
    <dgm:pt modelId="{6C4310D5-6C26-A843-A66A-5E01D76D77AE}" type="pres">
      <dgm:prSet presAssocID="{23E0D6F8-7518-4C41-991B-187ED63B9964}" presName="childText" presStyleLbl="conFgAcc1" presStyleIdx="1" presStyleCnt="5">
        <dgm:presLayoutVars>
          <dgm:bulletEnabled val="1"/>
        </dgm:presLayoutVars>
      </dgm:prSet>
      <dgm:spPr/>
    </dgm:pt>
    <dgm:pt modelId="{E706AFAD-38DD-E74D-98F2-171E4E73AA91}" type="pres">
      <dgm:prSet presAssocID="{5DED3B3C-DA37-47B6-98E3-B20FCFC867E3}" presName="spaceBetweenRectangles" presStyleCnt="0"/>
      <dgm:spPr/>
    </dgm:pt>
    <dgm:pt modelId="{328A0DD7-E33E-C84B-85FE-467B2BD8565A}" type="pres">
      <dgm:prSet presAssocID="{361CDA3A-B448-4EA2-AD54-D7A512F6F945}" presName="parentLin" presStyleCnt="0"/>
      <dgm:spPr/>
    </dgm:pt>
    <dgm:pt modelId="{83C23F3C-44BF-EB40-A9E4-E6A77F29ED79}" type="pres">
      <dgm:prSet presAssocID="{361CDA3A-B448-4EA2-AD54-D7A512F6F945}" presName="parentLeftMargin" presStyleLbl="node1" presStyleIdx="1" presStyleCnt="5"/>
      <dgm:spPr/>
    </dgm:pt>
    <dgm:pt modelId="{E6AB766E-F207-2C43-B7E6-3A07ED855B16}" type="pres">
      <dgm:prSet presAssocID="{361CDA3A-B448-4EA2-AD54-D7A512F6F94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5C69E7-6225-8143-BA75-085FA2EBC362}" type="pres">
      <dgm:prSet presAssocID="{361CDA3A-B448-4EA2-AD54-D7A512F6F945}" presName="negativeSpace" presStyleCnt="0"/>
      <dgm:spPr/>
    </dgm:pt>
    <dgm:pt modelId="{E009E59C-F783-DF4F-82E7-9F96C959CCC3}" type="pres">
      <dgm:prSet presAssocID="{361CDA3A-B448-4EA2-AD54-D7A512F6F945}" presName="childText" presStyleLbl="conFgAcc1" presStyleIdx="2" presStyleCnt="5">
        <dgm:presLayoutVars>
          <dgm:bulletEnabled val="1"/>
        </dgm:presLayoutVars>
      </dgm:prSet>
      <dgm:spPr/>
    </dgm:pt>
    <dgm:pt modelId="{FBCE7D89-428E-F14D-92B6-DEB59F648DAB}" type="pres">
      <dgm:prSet presAssocID="{BA2B7572-CBCC-484F-83DF-C537F6B164C0}" presName="spaceBetweenRectangles" presStyleCnt="0"/>
      <dgm:spPr/>
    </dgm:pt>
    <dgm:pt modelId="{79D17655-6F01-AD49-AC9F-2486E9642FA9}" type="pres">
      <dgm:prSet presAssocID="{AA3DBA54-A30F-47DC-BBF3-B767D84BC105}" presName="parentLin" presStyleCnt="0"/>
      <dgm:spPr/>
    </dgm:pt>
    <dgm:pt modelId="{A73634D2-364D-384A-A051-148E1D586E68}" type="pres">
      <dgm:prSet presAssocID="{AA3DBA54-A30F-47DC-BBF3-B767D84BC105}" presName="parentLeftMargin" presStyleLbl="node1" presStyleIdx="2" presStyleCnt="5"/>
      <dgm:spPr/>
    </dgm:pt>
    <dgm:pt modelId="{DDE1E682-D7D0-BD4D-AEEE-ADB3190AA8AF}" type="pres">
      <dgm:prSet presAssocID="{AA3DBA54-A30F-47DC-BBF3-B767D84BC1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F84466-8F87-014E-841F-6521967553E8}" type="pres">
      <dgm:prSet presAssocID="{AA3DBA54-A30F-47DC-BBF3-B767D84BC105}" presName="negativeSpace" presStyleCnt="0"/>
      <dgm:spPr/>
    </dgm:pt>
    <dgm:pt modelId="{E5D24C5A-E66C-5940-8830-1DE0814EDC39}" type="pres">
      <dgm:prSet presAssocID="{AA3DBA54-A30F-47DC-BBF3-B767D84BC105}" presName="childText" presStyleLbl="conFgAcc1" presStyleIdx="3" presStyleCnt="5">
        <dgm:presLayoutVars>
          <dgm:bulletEnabled val="1"/>
        </dgm:presLayoutVars>
      </dgm:prSet>
      <dgm:spPr/>
    </dgm:pt>
    <dgm:pt modelId="{4ED6E0AB-1FE0-2942-8DA6-762541885C29}" type="pres">
      <dgm:prSet presAssocID="{9FB379BD-09B6-43FA-BACB-0B5A4128FD94}" presName="spaceBetweenRectangles" presStyleCnt="0"/>
      <dgm:spPr/>
    </dgm:pt>
    <dgm:pt modelId="{9A66446C-4C26-1C47-9037-11604A62CB89}" type="pres">
      <dgm:prSet presAssocID="{D7F71A7F-7639-4106-80E4-3817287A43DE}" presName="parentLin" presStyleCnt="0"/>
      <dgm:spPr/>
    </dgm:pt>
    <dgm:pt modelId="{169C02BD-A6C1-F54E-A378-700B6EB2D9BF}" type="pres">
      <dgm:prSet presAssocID="{D7F71A7F-7639-4106-80E4-3817287A43DE}" presName="parentLeftMargin" presStyleLbl="node1" presStyleIdx="3" presStyleCnt="5"/>
      <dgm:spPr/>
    </dgm:pt>
    <dgm:pt modelId="{820F6AF6-5ABA-B241-87B3-6BC3D8B6097E}" type="pres">
      <dgm:prSet presAssocID="{D7F71A7F-7639-4106-80E4-3817287A43D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A680112-73A9-1442-AE3E-F678BC564BDD}" type="pres">
      <dgm:prSet presAssocID="{D7F71A7F-7639-4106-80E4-3817287A43DE}" presName="negativeSpace" presStyleCnt="0"/>
      <dgm:spPr/>
    </dgm:pt>
    <dgm:pt modelId="{8A411296-8EEB-4440-A5E4-50AA1FCF9740}" type="pres">
      <dgm:prSet presAssocID="{D7F71A7F-7639-4106-80E4-3817287A43D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8795B00-DD1C-4D49-895B-D2A046D4008F}" type="presOf" srcId="{4AE5D0DC-8AAA-472E-A7EC-E9124EF61721}" destId="{8A411296-8EEB-4440-A5E4-50AA1FCF9740}" srcOrd="0" destOrd="0" presId="urn:microsoft.com/office/officeart/2005/8/layout/list1"/>
    <dgm:cxn modelId="{BD232D04-B22E-B24E-8179-C5EF7B4938A6}" type="presOf" srcId="{D7F71A7F-7639-4106-80E4-3817287A43DE}" destId="{820F6AF6-5ABA-B241-87B3-6BC3D8B6097E}" srcOrd="1" destOrd="0" presId="urn:microsoft.com/office/officeart/2005/8/layout/list1"/>
    <dgm:cxn modelId="{0732B50B-4E4F-4267-899C-6D09B86F2329}" srcId="{AA3DBA54-A30F-47DC-BBF3-B767D84BC105}" destId="{06C4D396-F874-44A3-BF14-FB744AE79A43}" srcOrd="1" destOrd="0" parTransId="{F48DB683-967F-4F93-B4CF-6ACAB31B590B}" sibTransId="{30F5BA43-2876-449E-AA75-275F110EB5B8}"/>
    <dgm:cxn modelId="{F7D1050C-3F0D-794D-AF53-86F4B616B5F7}" type="presOf" srcId="{E3B9077C-C0E4-4448-B3AE-F4409F4F3288}" destId="{6C4310D5-6C26-A843-A66A-5E01D76D77AE}" srcOrd="0" destOrd="0" presId="urn:microsoft.com/office/officeart/2005/8/layout/list1"/>
    <dgm:cxn modelId="{36AF8613-AE4E-424F-B7D6-56734FF1EC5D}" type="presOf" srcId="{2A8F36A3-3654-4669-B27C-7C650C29DFF7}" destId="{9A5C3870-F67E-6D40-AD08-191CEC25E75D}" srcOrd="0" destOrd="0" presId="urn:microsoft.com/office/officeart/2005/8/layout/list1"/>
    <dgm:cxn modelId="{6CA8201F-C5FB-E946-B2A7-CC159E539F3F}" type="presOf" srcId="{131EAB6B-9E15-4B1F-BBA1-AF61382939F9}" destId="{9D3C2315-5A10-2C46-8C47-B55B17825CE3}" srcOrd="0" destOrd="0" presId="urn:microsoft.com/office/officeart/2005/8/layout/list1"/>
    <dgm:cxn modelId="{99408F20-882E-4197-9220-E9EB7157CD98}" srcId="{131EAB6B-9E15-4B1F-BBA1-AF61382939F9}" destId="{2A8F36A3-3654-4669-B27C-7C650C29DFF7}" srcOrd="0" destOrd="0" parTransId="{E16B895D-B74F-4851-A077-24E07E95AAED}" sibTransId="{83263948-8D3A-4B86-9143-8EC0C04EA2AD}"/>
    <dgm:cxn modelId="{56CB9923-6612-594E-AB1D-51D3FEFC73DC}" type="presOf" srcId="{131EAB6B-9E15-4B1F-BBA1-AF61382939F9}" destId="{21F70634-6C54-B54E-961B-2EB73C8BD5CC}" srcOrd="1" destOrd="0" presId="urn:microsoft.com/office/officeart/2005/8/layout/list1"/>
    <dgm:cxn modelId="{CE1BE826-1F41-A54F-9071-ABDA4B9D04D6}" type="presOf" srcId="{AA3DBA54-A30F-47DC-BBF3-B767D84BC105}" destId="{A73634D2-364D-384A-A051-148E1D586E68}" srcOrd="0" destOrd="0" presId="urn:microsoft.com/office/officeart/2005/8/layout/list1"/>
    <dgm:cxn modelId="{97DCE645-6E28-403C-9399-59E7297ED722}" srcId="{23E0D6F8-7518-4C41-991B-187ED63B9964}" destId="{E3B9077C-C0E4-4448-B3AE-F4409F4F3288}" srcOrd="0" destOrd="0" parTransId="{F95673D9-60D0-47C2-AB9F-0B3FAD0E7689}" sibTransId="{C96049C6-155B-4A0F-BC51-68546583DB89}"/>
    <dgm:cxn modelId="{1CBA214C-F995-B946-BCA8-ED6620112201}" type="presOf" srcId="{AA3DBA54-A30F-47DC-BBF3-B767D84BC105}" destId="{DDE1E682-D7D0-BD4D-AEEE-ADB3190AA8AF}" srcOrd="1" destOrd="0" presId="urn:microsoft.com/office/officeart/2005/8/layout/list1"/>
    <dgm:cxn modelId="{EEF97C55-10DC-49C0-9438-DE5FFFC6F819}" srcId="{361CDA3A-B448-4EA2-AD54-D7A512F6F945}" destId="{1231E3CC-CBE7-44A8-AD75-D1A0C72B5BBC}" srcOrd="1" destOrd="0" parTransId="{6FE351FC-D85A-4D8D-888B-0BB921F5DDBB}" sibTransId="{582E26E0-2480-4381-8F8A-4B781B9E044F}"/>
    <dgm:cxn modelId="{4C42F156-31B4-104C-AFCE-EE30BDE11CBF}" type="presOf" srcId="{112256CA-D086-4A50-9528-18E38616210B}" destId="{E5D24C5A-E66C-5940-8830-1DE0814EDC39}" srcOrd="0" destOrd="0" presId="urn:microsoft.com/office/officeart/2005/8/layout/list1"/>
    <dgm:cxn modelId="{5376EF58-1286-42CA-9DCB-EDE942CF9CCA}" srcId="{5654E2A2-2E2C-44D6-AB11-60DD845E80AB}" destId="{361CDA3A-B448-4EA2-AD54-D7A512F6F945}" srcOrd="2" destOrd="0" parTransId="{903C1FAD-52E4-43E3-A1F6-4482326F84E8}" sibTransId="{BA2B7572-CBCC-484F-83DF-C537F6B164C0}"/>
    <dgm:cxn modelId="{B74A3464-AE20-9545-8085-E8B3E84A0B61}" type="presOf" srcId="{361CDA3A-B448-4EA2-AD54-D7A512F6F945}" destId="{83C23F3C-44BF-EB40-A9E4-E6A77F29ED79}" srcOrd="0" destOrd="0" presId="urn:microsoft.com/office/officeart/2005/8/layout/list1"/>
    <dgm:cxn modelId="{EA218F6B-F73A-4E13-8B4C-C20995E32CFB}" srcId="{AA3DBA54-A30F-47DC-BBF3-B767D84BC105}" destId="{112256CA-D086-4A50-9528-18E38616210B}" srcOrd="0" destOrd="0" parTransId="{24E828CC-A7E9-4154-9A47-B8A252428F06}" sibTransId="{2EECA685-76D5-4147-9F88-5AFF6AADCC8B}"/>
    <dgm:cxn modelId="{D9168971-BC0D-814C-B795-FD83C05C0237}" type="presOf" srcId="{D7F71A7F-7639-4106-80E4-3817287A43DE}" destId="{169C02BD-A6C1-F54E-A378-700B6EB2D9BF}" srcOrd="0" destOrd="0" presId="urn:microsoft.com/office/officeart/2005/8/layout/list1"/>
    <dgm:cxn modelId="{B6AC2578-362D-724F-8D19-E86825C9A16F}" type="presOf" srcId="{23E0D6F8-7518-4C41-991B-187ED63B9964}" destId="{3043E8F3-7F1E-5A40-913E-F83881EEE474}" srcOrd="1" destOrd="0" presId="urn:microsoft.com/office/officeart/2005/8/layout/list1"/>
    <dgm:cxn modelId="{0AA40D79-7A65-47F6-AAF9-46B04EEFFF8D}" srcId="{5654E2A2-2E2C-44D6-AB11-60DD845E80AB}" destId="{AA3DBA54-A30F-47DC-BBF3-B767D84BC105}" srcOrd="3" destOrd="0" parTransId="{E147AB4C-6048-4636-8609-9E18E61A9DA6}" sibTransId="{9FB379BD-09B6-43FA-BACB-0B5A4128FD94}"/>
    <dgm:cxn modelId="{C1CDC482-F896-474B-A445-FF33A37744E6}" type="presOf" srcId="{659F8C0B-7588-4DAA-9D86-97D47F83440A}" destId="{E009E59C-F783-DF4F-82E7-9F96C959CCC3}" srcOrd="0" destOrd="0" presId="urn:microsoft.com/office/officeart/2005/8/layout/list1"/>
    <dgm:cxn modelId="{E65A8E8B-6C8C-CF46-855B-01C44CC1EE2E}" type="presOf" srcId="{06C4D396-F874-44A3-BF14-FB744AE79A43}" destId="{E5D24C5A-E66C-5940-8830-1DE0814EDC39}" srcOrd="0" destOrd="1" presId="urn:microsoft.com/office/officeart/2005/8/layout/list1"/>
    <dgm:cxn modelId="{C8A2F9A1-64DA-4D3D-A7A3-1798F06D1125}" srcId="{361CDA3A-B448-4EA2-AD54-D7A512F6F945}" destId="{659F8C0B-7588-4DAA-9D86-97D47F83440A}" srcOrd="0" destOrd="0" parTransId="{351C7AE7-3A51-44EB-8734-494CEF642FC7}" sibTransId="{12EE2153-8DED-4444-9BFA-2A5E8EADEAB9}"/>
    <dgm:cxn modelId="{427C04B1-8519-4172-BD87-90C59E64F5CE}" srcId="{5654E2A2-2E2C-44D6-AB11-60DD845E80AB}" destId="{23E0D6F8-7518-4C41-991B-187ED63B9964}" srcOrd="1" destOrd="0" parTransId="{35093FE7-D346-40F5-BFFD-A6B9269DE7A1}" sibTransId="{5DED3B3C-DA37-47B6-98E3-B20FCFC867E3}"/>
    <dgm:cxn modelId="{5DC233B4-A414-ED47-9099-2D667709E4D3}" type="presOf" srcId="{5654E2A2-2E2C-44D6-AB11-60DD845E80AB}" destId="{57655E03-9D8E-894E-ABFE-6EAD3BE1F37F}" srcOrd="0" destOrd="0" presId="urn:microsoft.com/office/officeart/2005/8/layout/list1"/>
    <dgm:cxn modelId="{CA6E40C5-C7D2-4F69-8C5B-F0C5D7689471}" srcId="{131EAB6B-9E15-4B1F-BBA1-AF61382939F9}" destId="{D7F94131-E68D-40F0-83E9-78B406691727}" srcOrd="1" destOrd="0" parTransId="{FCE506E9-A5A4-4704-A2D0-C90134559912}" sibTransId="{6BBB6D8F-3C67-4E04-9861-F1AAF660F97B}"/>
    <dgm:cxn modelId="{597658C5-6755-4E42-AAD3-227A60C332A4}" srcId="{D7F71A7F-7639-4106-80E4-3817287A43DE}" destId="{4AE5D0DC-8AAA-472E-A7EC-E9124EF61721}" srcOrd="0" destOrd="0" parTransId="{34EDB5E3-B199-4F06-B7AE-B3970840F9E0}" sibTransId="{8020153B-8D26-4674-B80E-0BD0E7B46976}"/>
    <dgm:cxn modelId="{4F89DCD7-A850-2343-839C-ACF7E30BE395}" type="presOf" srcId="{23E0D6F8-7518-4C41-991B-187ED63B9964}" destId="{5BB0B4E4-BC14-CF46-BB24-C8BC310A7316}" srcOrd="0" destOrd="0" presId="urn:microsoft.com/office/officeart/2005/8/layout/list1"/>
    <dgm:cxn modelId="{9DFA61D8-18F2-4402-A724-02B043E6003C}" srcId="{5654E2A2-2E2C-44D6-AB11-60DD845E80AB}" destId="{D7F71A7F-7639-4106-80E4-3817287A43DE}" srcOrd="4" destOrd="0" parTransId="{FD47D2EF-0181-4682-AB96-076B2FDDEA01}" sibTransId="{79B5253A-A07C-4D68-A98C-7A7AE839E3BD}"/>
    <dgm:cxn modelId="{7FC57AEC-822C-244D-ABD9-11DCF788A79C}" type="presOf" srcId="{361CDA3A-B448-4EA2-AD54-D7A512F6F945}" destId="{E6AB766E-F207-2C43-B7E6-3A07ED855B16}" srcOrd="1" destOrd="0" presId="urn:microsoft.com/office/officeart/2005/8/layout/list1"/>
    <dgm:cxn modelId="{475C53EF-6EDE-554A-939A-6D61F7E7B11E}" type="presOf" srcId="{1231E3CC-CBE7-44A8-AD75-D1A0C72B5BBC}" destId="{E009E59C-F783-DF4F-82E7-9F96C959CCC3}" srcOrd="0" destOrd="1" presId="urn:microsoft.com/office/officeart/2005/8/layout/list1"/>
    <dgm:cxn modelId="{3604C7F0-63F7-224E-BB2F-DF5E65B7B52D}" type="presOf" srcId="{D7F94131-E68D-40F0-83E9-78B406691727}" destId="{9A5C3870-F67E-6D40-AD08-191CEC25E75D}" srcOrd="0" destOrd="1" presId="urn:microsoft.com/office/officeart/2005/8/layout/list1"/>
    <dgm:cxn modelId="{332E73F3-F2AC-41C0-9765-1938D699E14A}" srcId="{5654E2A2-2E2C-44D6-AB11-60DD845E80AB}" destId="{131EAB6B-9E15-4B1F-BBA1-AF61382939F9}" srcOrd="0" destOrd="0" parTransId="{47D4D573-A438-4340-BD43-2E1C1F649C99}" sibTransId="{46C145F2-18F0-4313-AC80-7DD6F3B06C7D}"/>
    <dgm:cxn modelId="{20CB721E-92D8-804C-8057-0801E567F524}" type="presParOf" srcId="{57655E03-9D8E-894E-ABFE-6EAD3BE1F37F}" destId="{76D7CCAD-7AE6-A04A-8F72-48C909056645}" srcOrd="0" destOrd="0" presId="urn:microsoft.com/office/officeart/2005/8/layout/list1"/>
    <dgm:cxn modelId="{9A052699-5904-FF48-8B8D-EB117C9D1264}" type="presParOf" srcId="{76D7CCAD-7AE6-A04A-8F72-48C909056645}" destId="{9D3C2315-5A10-2C46-8C47-B55B17825CE3}" srcOrd="0" destOrd="0" presId="urn:microsoft.com/office/officeart/2005/8/layout/list1"/>
    <dgm:cxn modelId="{990F0DEE-5527-F744-8C7C-51C415174E0D}" type="presParOf" srcId="{76D7CCAD-7AE6-A04A-8F72-48C909056645}" destId="{21F70634-6C54-B54E-961B-2EB73C8BD5CC}" srcOrd="1" destOrd="0" presId="urn:microsoft.com/office/officeart/2005/8/layout/list1"/>
    <dgm:cxn modelId="{3CBAF02A-5270-BB40-858D-03BEC5ADABBA}" type="presParOf" srcId="{57655E03-9D8E-894E-ABFE-6EAD3BE1F37F}" destId="{BD3571F0-2273-B64C-BA26-D06EF00D6C33}" srcOrd="1" destOrd="0" presId="urn:microsoft.com/office/officeart/2005/8/layout/list1"/>
    <dgm:cxn modelId="{FEA4D2C1-33B3-8C4C-B634-D886BC4F8652}" type="presParOf" srcId="{57655E03-9D8E-894E-ABFE-6EAD3BE1F37F}" destId="{9A5C3870-F67E-6D40-AD08-191CEC25E75D}" srcOrd="2" destOrd="0" presId="urn:microsoft.com/office/officeart/2005/8/layout/list1"/>
    <dgm:cxn modelId="{43637FA1-55EC-7340-AB3F-43B7920511C2}" type="presParOf" srcId="{57655E03-9D8E-894E-ABFE-6EAD3BE1F37F}" destId="{F197EE81-5E6A-1B47-BA71-6A64BED3AF3E}" srcOrd="3" destOrd="0" presId="urn:microsoft.com/office/officeart/2005/8/layout/list1"/>
    <dgm:cxn modelId="{BF574BE7-EE08-5A47-A573-804CABE87553}" type="presParOf" srcId="{57655E03-9D8E-894E-ABFE-6EAD3BE1F37F}" destId="{0B962288-50A8-8944-BA0B-8E1EF488A7DD}" srcOrd="4" destOrd="0" presId="urn:microsoft.com/office/officeart/2005/8/layout/list1"/>
    <dgm:cxn modelId="{1D4D85D7-9682-9C46-BA52-8CDCD07BFD06}" type="presParOf" srcId="{0B962288-50A8-8944-BA0B-8E1EF488A7DD}" destId="{5BB0B4E4-BC14-CF46-BB24-C8BC310A7316}" srcOrd="0" destOrd="0" presId="urn:microsoft.com/office/officeart/2005/8/layout/list1"/>
    <dgm:cxn modelId="{77391EF9-4256-A742-A500-17A4274E7822}" type="presParOf" srcId="{0B962288-50A8-8944-BA0B-8E1EF488A7DD}" destId="{3043E8F3-7F1E-5A40-913E-F83881EEE474}" srcOrd="1" destOrd="0" presId="urn:microsoft.com/office/officeart/2005/8/layout/list1"/>
    <dgm:cxn modelId="{D4335729-DC1B-8344-BAE9-857E05A525A0}" type="presParOf" srcId="{57655E03-9D8E-894E-ABFE-6EAD3BE1F37F}" destId="{DB50AFEF-E84C-EE4B-AF97-2C707B774F79}" srcOrd="5" destOrd="0" presId="urn:microsoft.com/office/officeart/2005/8/layout/list1"/>
    <dgm:cxn modelId="{E8E7B9B1-DC91-EF46-8D73-11C7396D25F7}" type="presParOf" srcId="{57655E03-9D8E-894E-ABFE-6EAD3BE1F37F}" destId="{6C4310D5-6C26-A843-A66A-5E01D76D77AE}" srcOrd="6" destOrd="0" presId="urn:microsoft.com/office/officeart/2005/8/layout/list1"/>
    <dgm:cxn modelId="{5F93ADFE-3062-784B-9330-D21DAB4A51F6}" type="presParOf" srcId="{57655E03-9D8E-894E-ABFE-6EAD3BE1F37F}" destId="{E706AFAD-38DD-E74D-98F2-171E4E73AA91}" srcOrd="7" destOrd="0" presId="urn:microsoft.com/office/officeart/2005/8/layout/list1"/>
    <dgm:cxn modelId="{026ADFC7-5FC5-5940-8AD1-55B00DB287D2}" type="presParOf" srcId="{57655E03-9D8E-894E-ABFE-6EAD3BE1F37F}" destId="{328A0DD7-E33E-C84B-85FE-467B2BD8565A}" srcOrd="8" destOrd="0" presId="urn:microsoft.com/office/officeart/2005/8/layout/list1"/>
    <dgm:cxn modelId="{6207D379-7DB4-6949-A84B-364B4B7F5FDC}" type="presParOf" srcId="{328A0DD7-E33E-C84B-85FE-467B2BD8565A}" destId="{83C23F3C-44BF-EB40-A9E4-E6A77F29ED79}" srcOrd="0" destOrd="0" presId="urn:microsoft.com/office/officeart/2005/8/layout/list1"/>
    <dgm:cxn modelId="{DC4DD0C3-FAEC-4F4A-839C-4B9D516F8C30}" type="presParOf" srcId="{328A0DD7-E33E-C84B-85FE-467B2BD8565A}" destId="{E6AB766E-F207-2C43-B7E6-3A07ED855B16}" srcOrd="1" destOrd="0" presId="urn:microsoft.com/office/officeart/2005/8/layout/list1"/>
    <dgm:cxn modelId="{BE61FA7B-C638-4547-8007-A34E0BF44740}" type="presParOf" srcId="{57655E03-9D8E-894E-ABFE-6EAD3BE1F37F}" destId="{295C69E7-6225-8143-BA75-085FA2EBC362}" srcOrd="9" destOrd="0" presId="urn:microsoft.com/office/officeart/2005/8/layout/list1"/>
    <dgm:cxn modelId="{03FC9841-2806-314B-A26D-53ACF5D45B25}" type="presParOf" srcId="{57655E03-9D8E-894E-ABFE-6EAD3BE1F37F}" destId="{E009E59C-F783-DF4F-82E7-9F96C959CCC3}" srcOrd="10" destOrd="0" presId="urn:microsoft.com/office/officeart/2005/8/layout/list1"/>
    <dgm:cxn modelId="{313C0EA8-6816-6249-B1C9-612301B06965}" type="presParOf" srcId="{57655E03-9D8E-894E-ABFE-6EAD3BE1F37F}" destId="{FBCE7D89-428E-F14D-92B6-DEB59F648DAB}" srcOrd="11" destOrd="0" presId="urn:microsoft.com/office/officeart/2005/8/layout/list1"/>
    <dgm:cxn modelId="{8F2DA53F-D2BE-E146-8CEE-9C3033D427B7}" type="presParOf" srcId="{57655E03-9D8E-894E-ABFE-6EAD3BE1F37F}" destId="{79D17655-6F01-AD49-AC9F-2486E9642FA9}" srcOrd="12" destOrd="0" presId="urn:microsoft.com/office/officeart/2005/8/layout/list1"/>
    <dgm:cxn modelId="{B14A74BB-95B9-C840-A4B4-4C5016595F34}" type="presParOf" srcId="{79D17655-6F01-AD49-AC9F-2486E9642FA9}" destId="{A73634D2-364D-384A-A051-148E1D586E68}" srcOrd="0" destOrd="0" presId="urn:microsoft.com/office/officeart/2005/8/layout/list1"/>
    <dgm:cxn modelId="{3C810BAE-E3BD-5A46-840E-7910806BC67E}" type="presParOf" srcId="{79D17655-6F01-AD49-AC9F-2486E9642FA9}" destId="{DDE1E682-D7D0-BD4D-AEEE-ADB3190AA8AF}" srcOrd="1" destOrd="0" presId="urn:microsoft.com/office/officeart/2005/8/layout/list1"/>
    <dgm:cxn modelId="{8CEE38A0-DD5C-644A-9B80-998352A50C80}" type="presParOf" srcId="{57655E03-9D8E-894E-ABFE-6EAD3BE1F37F}" destId="{F6F84466-8F87-014E-841F-6521967553E8}" srcOrd="13" destOrd="0" presId="urn:microsoft.com/office/officeart/2005/8/layout/list1"/>
    <dgm:cxn modelId="{12638215-FC57-2740-AF67-64356621ED6D}" type="presParOf" srcId="{57655E03-9D8E-894E-ABFE-6EAD3BE1F37F}" destId="{E5D24C5A-E66C-5940-8830-1DE0814EDC39}" srcOrd="14" destOrd="0" presId="urn:microsoft.com/office/officeart/2005/8/layout/list1"/>
    <dgm:cxn modelId="{BD9ABE76-E3B6-3F42-A17B-945F970ED231}" type="presParOf" srcId="{57655E03-9D8E-894E-ABFE-6EAD3BE1F37F}" destId="{4ED6E0AB-1FE0-2942-8DA6-762541885C29}" srcOrd="15" destOrd="0" presId="urn:microsoft.com/office/officeart/2005/8/layout/list1"/>
    <dgm:cxn modelId="{115E8444-D2DC-C249-8D39-982A887492A5}" type="presParOf" srcId="{57655E03-9D8E-894E-ABFE-6EAD3BE1F37F}" destId="{9A66446C-4C26-1C47-9037-11604A62CB89}" srcOrd="16" destOrd="0" presId="urn:microsoft.com/office/officeart/2005/8/layout/list1"/>
    <dgm:cxn modelId="{FC8EB224-68D4-844A-9F36-AF12E5E1598D}" type="presParOf" srcId="{9A66446C-4C26-1C47-9037-11604A62CB89}" destId="{169C02BD-A6C1-F54E-A378-700B6EB2D9BF}" srcOrd="0" destOrd="0" presId="urn:microsoft.com/office/officeart/2005/8/layout/list1"/>
    <dgm:cxn modelId="{3CC41F80-B9F8-5948-BF36-A0AA0E2C8016}" type="presParOf" srcId="{9A66446C-4C26-1C47-9037-11604A62CB89}" destId="{820F6AF6-5ABA-B241-87B3-6BC3D8B6097E}" srcOrd="1" destOrd="0" presId="urn:microsoft.com/office/officeart/2005/8/layout/list1"/>
    <dgm:cxn modelId="{0CBA9635-BDC6-E448-AA50-9CEB0849AF26}" type="presParOf" srcId="{57655E03-9D8E-894E-ABFE-6EAD3BE1F37F}" destId="{4A680112-73A9-1442-AE3E-F678BC564BDD}" srcOrd="17" destOrd="0" presId="urn:microsoft.com/office/officeart/2005/8/layout/list1"/>
    <dgm:cxn modelId="{3564AFE7-DA31-204E-9C9C-5B07B546B197}" type="presParOf" srcId="{57655E03-9D8E-894E-ABFE-6EAD3BE1F37F}" destId="{8A411296-8EEB-4440-A5E4-50AA1FCF974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588475-6AEB-40B1-BF96-9EF61578AFA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B7B875-0D5E-4CC8-8FCC-2EFA6EF46C6B}">
      <dgm:prSet/>
      <dgm:spPr/>
      <dgm:t>
        <a:bodyPr/>
        <a:lstStyle/>
        <a:p>
          <a:r>
            <a:rPr lang="en-US" b="1"/>
            <a:t>Improving Accessibility and Affordability</a:t>
          </a:r>
          <a:endParaRPr lang="en-US"/>
        </a:p>
      </dgm:t>
    </dgm:pt>
    <dgm:pt modelId="{5271B6F9-F6E7-47C4-B432-0D3F47BC1801}" type="parTrans" cxnId="{A20F7DDD-D512-48A1-8EB8-EC8227C601A4}">
      <dgm:prSet/>
      <dgm:spPr/>
      <dgm:t>
        <a:bodyPr/>
        <a:lstStyle/>
        <a:p>
          <a:endParaRPr lang="en-US"/>
        </a:p>
      </dgm:t>
    </dgm:pt>
    <dgm:pt modelId="{531E9037-E4AD-4C5C-82CC-26C861634610}" type="sibTrans" cxnId="{A20F7DDD-D512-48A1-8EB8-EC8227C601A4}">
      <dgm:prSet/>
      <dgm:spPr/>
      <dgm:t>
        <a:bodyPr/>
        <a:lstStyle/>
        <a:p>
          <a:endParaRPr lang="en-US"/>
        </a:p>
      </dgm:t>
    </dgm:pt>
    <dgm:pt modelId="{2AC99C74-4AAB-4B79-8B0E-67F4EE30A827}">
      <dgm:prSet/>
      <dgm:spPr/>
      <dgm:t>
        <a:bodyPr/>
        <a:lstStyle/>
        <a:p>
          <a:r>
            <a:rPr lang="en-US" b="1"/>
            <a:t>Flexible Programming and Scheduling</a:t>
          </a:r>
          <a:endParaRPr lang="en-US"/>
        </a:p>
      </dgm:t>
    </dgm:pt>
    <dgm:pt modelId="{B92A2788-131F-44AD-9342-92BA4BABE3C6}" type="parTrans" cxnId="{66F5E43B-0333-4D0A-ABBF-FFC4C3E391DD}">
      <dgm:prSet/>
      <dgm:spPr/>
      <dgm:t>
        <a:bodyPr/>
        <a:lstStyle/>
        <a:p>
          <a:endParaRPr lang="en-US"/>
        </a:p>
      </dgm:t>
    </dgm:pt>
    <dgm:pt modelId="{F04E6190-EBA6-4CA2-9D8B-7BB5B620DEF2}" type="sibTrans" cxnId="{66F5E43B-0333-4D0A-ABBF-FFC4C3E391DD}">
      <dgm:prSet/>
      <dgm:spPr/>
      <dgm:t>
        <a:bodyPr/>
        <a:lstStyle/>
        <a:p>
          <a:endParaRPr lang="en-US"/>
        </a:p>
      </dgm:t>
    </dgm:pt>
    <dgm:pt modelId="{29602777-8327-4929-88A5-0AEDFFC74982}">
      <dgm:prSet/>
      <dgm:spPr/>
      <dgm:t>
        <a:bodyPr/>
        <a:lstStyle/>
        <a:p>
          <a:r>
            <a:rPr lang="en-US" b="1"/>
            <a:t>Strengthening Campus and Digital Engagement</a:t>
          </a:r>
          <a:endParaRPr lang="en-US"/>
        </a:p>
      </dgm:t>
    </dgm:pt>
    <dgm:pt modelId="{5C7DBB18-6C8E-4ABB-9DBF-0DE988923996}" type="parTrans" cxnId="{4B697161-BE78-44A8-9541-F18DB40675C6}">
      <dgm:prSet/>
      <dgm:spPr/>
      <dgm:t>
        <a:bodyPr/>
        <a:lstStyle/>
        <a:p>
          <a:endParaRPr lang="en-US"/>
        </a:p>
      </dgm:t>
    </dgm:pt>
    <dgm:pt modelId="{CC1AC52D-AFF6-4D3D-9266-C2327FA1BC1E}" type="sibTrans" cxnId="{4B697161-BE78-44A8-9541-F18DB40675C6}">
      <dgm:prSet/>
      <dgm:spPr/>
      <dgm:t>
        <a:bodyPr/>
        <a:lstStyle/>
        <a:p>
          <a:endParaRPr lang="en-US"/>
        </a:p>
      </dgm:t>
    </dgm:pt>
    <dgm:pt modelId="{891A250D-8A08-DC41-8C78-70FB49F58DF1}" type="pres">
      <dgm:prSet presAssocID="{D2588475-6AEB-40B1-BF96-9EF61578AFA5}" presName="linear" presStyleCnt="0">
        <dgm:presLayoutVars>
          <dgm:animLvl val="lvl"/>
          <dgm:resizeHandles val="exact"/>
        </dgm:presLayoutVars>
      </dgm:prSet>
      <dgm:spPr/>
    </dgm:pt>
    <dgm:pt modelId="{948EEF15-296F-F542-A1CC-EBB4222EEB0A}" type="pres">
      <dgm:prSet presAssocID="{AFB7B875-0D5E-4CC8-8FCC-2EFA6EF46C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8200D2-135B-E049-A3B7-94473770B05F}" type="pres">
      <dgm:prSet presAssocID="{531E9037-E4AD-4C5C-82CC-26C861634610}" presName="spacer" presStyleCnt="0"/>
      <dgm:spPr/>
    </dgm:pt>
    <dgm:pt modelId="{92DB7C86-2F47-824A-97E7-0A1D1353FF76}" type="pres">
      <dgm:prSet presAssocID="{2AC99C74-4AAB-4B79-8B0E-67F4EE30A8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BDD12A-31F3-E843-A014-E017367AB738}" type="pres">
      <dgm:prSet presAssocID="{F04E6190-EBA6-4CA2-9D8B-7BB5B620DEF2}" presName="spacer" presStyleCnt="0"/>
      <dgm:spPr/>
    </dgm:pt>
    <dgm:pt modelId="{2CE9D9FE-562E-2745-9BC9-875403B4B8D4}" type="pres">
      <dgm:prSet presAssocID="{29602777-8327-4929-88A5-0AEDFFC749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F5E43B-0333-4D0A-ABBF-FFC4C3E391DD}" srcId="{D2588475-6AEB-40B1-BF96-9EF61578AFA5}" destId="{2AC99C74-4AAB-4B79-8B0E-67F4EE30A827}" srcOrd="1" destOrd="0" parTransId="{B92A2788-131F-44AD-9342-92BA4BABE3C6}" sibTransId="{F04E6190-EBA6-4CA2-9D8B-7BB5B620DEF2}"/>
    <dgm:cxn modelId="{6013E64A-1AEF-5046-BBD4-27DE56E41BD7}" type="presOf" srcId="{2AC99C74-4AAB-4B79-8B0E-67F4EE30A827}" destId="{92DB7C86-2F47-824A-97E7-0A1D1353FF76}" srcOrd="0" destOrd="0" presId="urn:microsoft.com/office/officeart/2005/8/layout/vList2"/>
    <dgm:cxn modelId="{4B697161-BE78-44A8-9541-F18DB40675C6}" srcId="{D2588475-6AEB-40B1-BF96-9EF61578AFA5}" destId="{29602777-8327-4929-88A5-0AEDFFC74982}" srcOrd="2" destOrd="0" parTransId="{5C7DBB18-6C8E-4ABB-9DBF-0DE988923996}" sibTransId="{CC1AC52D-AFF6-4D3D-9266-C2327FA1BC1E}"/>
    <dgm:cxn modelId="{9C75406F-D574-0349-BB3B-BEF53626231E}" type="presOf" srcId="{D2588475-6AEB-40B1-BF96-9EF61578AFA5}" destId="{891A250D-8A08-DC41-8C78-70FB49F58DF1}" srcOrd="0" destOrd="0" presId="urn:microsoft.com/office/officeart/2005/8/layout/vList2"/>
    <dgm:cxn modelId="{6CC14AAD-3949-B647-B61D-D8EA4E53A31B}" type="presOf" srcId="{AFB7B875-0D5E-4CC8-8FCC-2EFA6EF46C6B}" destId="{948EEF15-296F-F542-A1CC-EBB4222EEB0A}" srcOrd="0" destOrd="0" presId="urn:microsoft.com/office/officeart/2005/8/layout/vList2"/>
    <dgm:cxn modelId="{07C312DA-0BED-0042-956F-1DB857725F90}" type="presOf" srcId="{29602777-8327-4929-88A5-0AEDFFC74982}" destId="{2CE9D9FE-562E-2745-9BC9-875403B4B8D4}" srcOrd="0" destOrd="0" presId="urn:microsoft.com/office/officeart/2005/8/layout/vList2"/>
    <dgm:cxn modelId="{A20F7DDD-D512-48A1-8EB8-EC8227C601A4}" srcId="{D2588475-6AEB-40B1-BF96-9EF61578AFA5}" destId="{AFB7B875-0D5E-4CC8-8FCC-2EFA6EF46C6B}" srcOrd="0" destOrd="0" parTransId="{5271B6F9-F6E7-47C4-B432-0D3F47BC1801}" sibTransId="{531E9037-E4AD-4C5C-82CC-26C861634610}"/>
    <dgm:cxn modelId="{3CC03283-5E61-6948-A04E-43941ABF5F67}" type="presParOf" srcId="{891A250D-8A08-DC41-8C78-70FB49F58DF1}" destId="{948EEF15-296F-F542-A1CC-EBB4222EEB0A}" srcOrd="0" destOrd="0" presId="urn:microsoft.com/office/officeart/2005/8/layout/vList2"/>
    <dgm:cxn modelId="{FE0A50AD-496B-6C4B-BCD8-8D79C321D90B}" type="presParOf" srcId="{891A250D-8A08-DC41-8C78-70FB49F58DF1}" destId="{C48200D2-135B-E049-A3B7-94473770B05F}" srcOrd="1" destOrd="0" presId="urn:microsoft.com/office/officeart/2005/8/layout/vList2"/>
    <dgm:cxn modelId="{303D0FA1-CF49-064C-84BE-22D66CD96552}" type="presParOf" srcId="{891A250D-8A08-DC41-8C78-70FB49F58DF1}" destId="{92DB7C86-2F47-824A-97E7-0A1D1353FF76}" srcOrd="2" destOrd="0" presId="urn:microsoft.com/office/officeart/2005/8/layout/vList2"/>
    <dgm:cxn modelId="{80FA152B-F4B6-424F-88E5-11D68CE456C4}" type="presParOf" srcId="{891A250D-8A08-DC41-8C78-70FB49F58DF1}" destId="{0EBDD12A-31F3-E843-A014-E017367AB738}" srcOrd="3" destOrd="0" presId="urn:microsoft.com/office/officeart/2005/8/layout/vList2"/>
    <dgm:cxn modelId="{75E6C95C-D544-0F40-8293-722FF462868B}" type="presParOf" srcId="{891A250D-8A08-DC41-8C78-70FB49F58DF1}" destId="{2CE9D9FE-562E-2745-9BC9-875403B4B8D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AB9F4-F1D7-4544-ACDD-07ACEF5AF5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0AC1624-96DC-4FDC-B4D3-00F19876A5DB}">
      <dgm:prSet/>
      <dgm:spPr/>
      <dgm:t>
        <a:bodyPr/>
        <a:lstStyle/>
        <a:p>
          <a:r>
            <a:rPr lang="en-US" b="1"/>
            <a:t>Campus Outreach:</a:t>
          </a:r>
          <a:endParaRPr lang="en-US"/>
        </a:p>
      </dgm:t>
    </dgm:pt>
    <dgm:pt modelId="{BE452276-EEE9-4336-95A5-0544547F2537}" type="parTrans" cxnId="{DF27AB02-8488-48FD-A9AB-A7C169F6BF1E}">
      <dgm:prSet/>
      <dgm:spPr/>
      <dgm:t>
        <a:bodyPr/>
        <a:lstStyle/>
        <a:p>
          <a:endParaRPr lang="en-US"/>
        </a:p>
      </dgm:t>
    </dgm:pt>
    <dgm:pt modelId="{3501EC70-7A67-4E7F-AAAB-3C489CB817E4}" type="sibTrans" cxnId="{DF27AB02-8488-48FD-A9AB-A7C169F6BF1E}">
      <dgm:prSet/>
      <dgm:spPr/>
      <dgm:t>
        <a:bodyPr/>
        <a:lstStyle/>
        <a:p>
          <a:endParaRPr lang="en-US"/>
        </a:p>
      </dgm:t>
    </dgm:pt>
    <dgm:pt modelId="{EDEAFD63-1054-4535-B824-433568DCEE54}">
      <dgm:prSet custT="1"/>
      <dgm:spPr/>
      <dgm:t>
        <a:bodyPr/>
        <a:lstStyle/>
        <a:p>
          <a:r>
            <a:rPr lang="en-US" sz="2400" dirty="0"/>
            <a:t>1. “Student Nights” with discounts and Q&amp;A sessions</a:t>
          </a:r>
        </a:p>
      </dgm:t>
    </dgm:pt>
    <dgm:pt modelId="{4F167C98-126A-44E9-BF82-5840AA5781D3}" type="parTrans" cxnId="{FF36D2E0-F0E2-4F95-B761-5949957879AE}">
      <dgm:prSet/>
      <dgm:spPr/>
      <dgm:t>
        <a:bodyPr/>
        <a:lstStyle/>
        <a:p>
          <a:endParaRPr lang="en-US"/>
        </a:p>
      </dgm:t>
    </dgm:pt>
    <dgm:pt modelId="{F1E44BAC-ABB5-4AFF-936D-FAC1E8B9EA76}" type="sibTrans" cxnId="{FF36D2E0-F0E2-4F95-B761-5949957879AE}">
      <dgm:prSet/>
      <dgm:spPr/>
      <dgm:t>
        <a:bodyPr/>
        <a:lstStyle/>
        <a:p>
          <a:endParaRPr lang="en-US"/>
        </a:p>
      </dgm:t>
    </dgm:pt>
    <dgm:pt modelId="{D478BB88-F869-424A-871C-83B2320DD7C4}">
      <dgm:prSet custT="1"/>
      <dgm:spPr/>
      <dgm:t>
        <a:bodyPr/>
        <a:lstStyle/>
        <a:p>
          <a:r>
            <a:rPr lang="en-US" sz="2400" dirty="0"/>
            <a:t>2. On-campus promotional booths and events</a:t>
          </a:r>
        </a:p>
      </dgm:t>
    </dgm:pt>
    <dgm:pt modelId="{1013361F-D69E-47B7-9EE4-85311536D9DB}" type="parTrans" cxnId="{7AC59798-DDFB-4F57-B7A6-0C17DEDE4DB1}">
      <dgm:prSet/>
      <dgm:spPr/>
      <dgm:t>
        <a:bodyPr/>
        <a:lstStyle/>
        <a:p>
          <a:endParaRPr lang="en-US"/>
        </a:p>
      </dgm:t>
    </dgm:pt>
    <dgm:pt modelId="{8D7A61FA-608D-4F8D-A391-4DC538B8237F}" type="sibTrans" cxnId="{7AC59798-DDFB-4F57-B7A6-0C17DEDE4DB1}">
      <dgm:prSet/>
      <dgm:spPr/>
      <dgm:t>
        <a:bodyPr/>
        <a:lstStyle/>
        <a:p>
          <a:endParaRPr lang="en-US"/>
        </a:p>
      </dgm:t>
    </dgm:pt>
    <dgm:pt modelId="{5778C305-0B95-4594-A919-B4A82DAA9670}">
      <dgm:prSet custT="1"/>
      <dgm:spPr/>
      <dgm:t>
        <a:bodyPr/>
        <a:lstStyle/>
        <a:p>
          <a:r>
            <a:rPr lang="en-US" sz="2400" dirty="0"/>
            <a:t>3. Recruit student ambassadors</a:t>
          </a:r>
        </a:p>
      </dgm:t>
    </dgm:pt>
    <dgm:pt modelId="{35F47E60-B247-4D2C-BF4B-9C35C6FBCAAB}" type="parTrans" cxnId="{F2878F4F-8A0D-448D-92DF-91AE50BBC144}">
      <dgm:prSet/>
      <dgm:spPr/>
      <dgm:t>
        <a:bodyPr/>
        <a:lstStyle/>
        <a:p>
          <a:endParaRPr lang="en-US"/>
        </a:p>
      </dgm:t>
    </dgm:pt>
    <dgm:pt modelId="{EE60EDD4-19D7-4590-B72F-E3905F718E04}" type="sibTrans" cxnId="{F2878F4F-8A0D-448D-92DF-91AE50BBC144}">
      <dgm:prSet/>
      <dgm:spPr/>
      <dgm:t>
        <a:bodyPr/>
        <a:lstStyle/>
        <a:p>
          <a:endParaRPr lang="en-US"/>
        </a:p>
      </dgm:t>
    </dgm:pt>
    <dgm:pt modelId="{D72BAD99-9049-44EC-98F2-B1930549CC32}" type="pres">
      <dgm:prSet presAssocID="{73CAB9F4-F1D7-4544-ACDD-07ACEF5AF54D}" presName="root" presStyleCnt="0">
        <dgm:presLayoutVars>
          <dgm:dir/>
          <dgm:resizeHandles val="exact"/>
        </dgm:presLayoutVars>
      </dgm:prSet>
      <dgm:spPr/>
    </dgm:pt>
    <dgm:pt modelId="{5B23567B-96CF-45CA-A035-7F71485AEB8E}" type="pres">
      <dgm:prSet presAssocID="{70AC1624-96DC-4FDC-B4D3-00F19876A5DB}" presName="compNode" presStyleCnt="0"/>
      <dgm:spPr/>
    </dgm:pt>
    <dgm:pt modelId="{475CE445-31CF-471D-86F7-07AAF5EB0BB2}" type="pres">
      <dgm:prSet presAssocID="{70AC1624-96DC-4FDC-B4D3-00F19876A5DB}" presName="bgRect" presStyleLbl="bgShp" presStyleIdx="0" presStyleCnt="1" custScaleY="235432"/>
      <dgm:spPr/>
    </dgm:pt>
    <dgm:pt modelId="{0CD459EA-6C3A-44D4-8D49-3F80886BD7EC}" type="pres">
      <dgm:prSet presAssocID="{70AC1624-96DC-4FDC-B4D3-00F19876A5DB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C2CE3E8C-09EB-48E0-A1CC-DD0F0F892179}" type="pres">
      <dgm:prSet presAssocID="{70AC1624-96DC-4FDC-B4D3-00F19876A5DB}" presName="spaceRect" presStyleCnt="0"/>
      <dgm:spPr/>
    </dgm:pt>
    <dgm:pt modelId="{D967C0F8-4172-4A3B-9450-2D528721B133}" type="pres">
      <dgm:prSet presAssocID="{70AC1624-96DC-4FDC-B4D3-00F19876A5DB}" presName="parTx" presStyleLbl="revTx" presStyleIdx="0" presStyleCnt="2">
        <dgm:presLayoutVars>
          <dgm:chMax val="0"/>
          <dgm:chPref val="0"/>
        </dgm:presLayoutVars>
      </dgm:prSet>
      <dgm:spPr/>
    </dgm:pt>
    <dgm:pt modelId="{83E55928-2561-4998-A016-7085FC98053A}" type="pres">
      <dgm:prSet presAssocID="{70AC1624-96DC-4FDC-B4D3-00F19876A5DB}" presName="desTx" presStyleLbl="revTx" presStyleIdx="1" presStyleCnt="2" custScaleY="164286">
        <dgm:presLayoutVars/>
      </dgm:prSet>
      <dgm:spPr/>
    </dgm:pt>
  </dgm:ptLst>
  <dgm:cxnLst>
    <dgm:cxn modelId="{DF27AB02-8488-48FD-A9AB-A7C169F6BF1E}" srcId="{73CAB9F4-F1D7-4544-ACDD-07ACEF5AF54D}" destId="{70AC1624-96DC-4FDC-B4D3-00F19876A5DB}" srcOrd="0" destOrd="0" parTransId="{BE452276-EEE9-4336-95A5-0544547F2537}" sibTransId="{3501EC70-7A67-4E7F-AAAB-3C489CB817E4}"/>
    <dgm:cxn modelId="{3EE3520E-A56C-43AB-85D0-EB0D4A834B7D}" type="presOf" srcId="{70AC1624-96DC-4FDC-B4D3-00F19876A5DB}" destId="{D967C0F8-4172-4A3B-9450-2D528721B133}" srcOrd="0" destOrd="0" presId="urn:microsoft.com/office/officeart/2018/2/layout/IconVerticalSolidList"/>
    <dgm:cxn modelId="{F2878F4F-8A0D-448D-92DF-91AE50BBC144}" srcId="{70AC1624-96DC-4FDC-B4D3-00F19876A5DB}" destId="{5778C305-0B95-4594-A919-B4A82DAA9670}" srcOrd="2" destOrd="0" parTransId="{35F47E60-B247-4D2C-BF4B-9C35C6FBCAAB}" sibTransId="{EE60EDD4-19D7-4590-B72F-E3905F718E04}"/>
    <dgm:cxn modelId="{CDB1915B-16C6-4F95-BE8A-5387C3A2347E}" type="presOf" srcId="{5778C305-0B95-4594-A919-B4A82DAA9670}" destId="{83E55928-2561-4998-A016-7085FC98053A}" srcOrd="0" destOrd="2" presId="urn:microsoft.com/office/officeart/2018/2/layout/IconVerticalSolidList"/>
    <dgm:cxn modelId="{183AE065-D236-4EAA-84A7-186C685FE940}" type="presOf" srcId="{73CAB9F4-F1D7-4544-ACDD-07ACEF5AF54D}" destId="{D72BAD99-9049-44EC-98F2-B1930549CC32}" srcOrd="0" destOrd="0" presId="urn:microsoft.com/office/officeart/2018/2/layout/IconVerticalSolidList"/>
    <dgm:cxn modelId="{7AC59798-DDFB-4F57-B7A6-0C17DEDE4DB1}" srcId="{70AC1624-96DC-4FDC-B4D3-00F19876A5DB}" destId="{D478BB88-F869-424A-871C-83B2320DD7C4}" srcOrd="1" destOrd="0" parTransId="{1013361F-D69E-47B7-9EE4-85311536D9DB}" sibTransId="{8D7A61FA-608D-4F8D-A391-4DC538B8237F}"/>
    <dgm:cxn modelId="{BE3CA5A9-6DCC-4864-9CEC-63BC9F056967}" type="presOf" srcId="{D478BB88-F869-424A-871C-83B2320DD7C4}" destId="{83E55928-2561-4998-A016-7085FC98053A}" srcOrd="0" destOrd="1" presId="urn:microsoft.com/office/officeart/2018/2/layout/IconVerticalSolidList"/>
    <dgm:cxn modelId="{FF36D2E0-F0E2-4F95-B761-5949957879AE}" srcId="{70AC1624-96DC-4FDC-B4D3-00F19876A5DB}" destId="{EDEAFD63-1054-4535-B824-433568DCEE54}" srcOrd="0" destOrd="0" parTransId="{4F167C98-126A-44E9-BF82-5840AA5781D3}" sibTransId="{F1E44BAC-ABB5-4AFF-936D-FAC1E8B9EA76}"/>
    <dgm:cxn modelId="{DD36B9F9-6957-4B50-85ED-722063E47909}" type="presOf" srcId="{EDEAFD63-1054-4535-B824-433568DCEE54}" destId="{83E55928-2561-4998-A016-7085FC98053A}" srcOrd="0" destOrd="0" presId="urn:microsoft.com/office/officeart/2018/2/layout/IconVerticalSolidList"/>
    <dgm:cxn modelId="{3BB88A80-0A6A-4B07-A0C3-96A2E26AA155}" type="presParOf" srcId="{D72BAD99-9049-44EC-98F2-B1930549CC32}" destId="{5B23567B-96CF-45CA-A035-7F71485AEB8E}" srcOrd="0" destOrd="0" presId="urn:microsoft.com/office/officeart/2018/2/layout/IconVerticalSolidList"/>
    <dgm:cxn modelId="{2D3A816D-41F2-47FD-A98F-3535B0CADD60}" type="presParOf" srcId="{5B23567B-96CF-45CA-A035-7F71485AEB8E}" destId="{475CE445-31CF-471D-86F7-07AAF5EB0BB2}" srcOrd="0" destOrd="0" presId="urn:microsoft.com/office/officeart/2018/2/layout/IconVerticalSolidList"/>
    <dgm:cxn modelId="{9A386038-A3EA-431A-BBB1-C30E8E4B3321}" type="presParOf" srcId="{5B23567B-96CF-45CA-A035-7F71485AEB8E}" destId="{0CD459EA-6C3A-44D4-8D49-3F80886BD7EC}" srcOrd="1" destOrd="0" presId="urn:microsoft.com/office/officeart/2018/2/layout/IconVerticalSolidList"/>
    <dgm:cxn modelId="{7933C408-2A48-4BBB-9F15-454CFF2A321E}" type="presParOf" srcId="{5B23567B-96CF-45CA-A035-7F71485AEB8E}" destId="{C2CE3E8C-09EB-48E0-A1CC-DD0F0F892179}" srcOrd="2" destOrd="0" presId="urn:microsoft.com/office/officeart/2018/2/layout/IconVerticalSolidList"/>
    <dgm:cxn modelId="{5AA7F459-4E93-463D-A980-D9DE2EEDDD98}" type="presParOf" srcId="{5B23567B-96CF-45CA-A035-7F71485AEB8E}" destId="{D967C0F8-4172-4A3B-9450-2D528721B133}" srcOrd="3" destOrd="0" presId="urn:microsoft.com/office/officeart/2018/2/layout/IconVerticalSolidList"/>
    <dgm:cxn modelId="{3C547A51-26E0-43BE-85E7-AACDFA514C7D}" type="presParOf" srcId="{5B23567B-96CF-45CA-A035-7F71485AEB8E}" destId="{83E55928-2561-4998-A016-7085FC98053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CAB9F4-F1D7-4544-ACDD-07ACEF5AF5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DADFC9EB-C624-4BAD-95CE-4406D1FF3E8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Digital Marketing:</a:t>
          </a:r>
          <a:endParaRPr lang="en-US" dirty="0">
            <a:solidFill>
              <a:schemeClr val="tx1"/>
            </a:solidFill>
          </a:endParaRPr>
        </a:p>
      </dgm:t>
    </dgm:pt>
    <dgm:pt modelId="{97927BCD-712A-41D6-90FC-66B49E43FFB6}" type="sibTrans" cxnId="{EEF3CAFD-E8A9-4C2C-8D19-75CC3F12B8E7}">
      <dgm:prSet/>
      <dgm:spPr/>
      <dgm:t>
        <a:bodyPr/>
        <a:lstStyle/>
        <a:p>
          <a:endParaRPr lang="en-US"/>
        </a:p>
      </dgm:t>
    </dgm:pt>
    <dgm:pt modelId="{34E5CFC4-FE04-4242-9CC2-4B44EDC8E381}" type="parTrans" cxnId="{EEF3CAFD-E8A9-4C2C-8D19-75CC3F12B8E7}">
      <dgm:prSet/>
      <dgm:spPr/>
      <dgm:t>
        <a:bodyPr/>
        <a:lstStyle/>
        <a:p>
          <a:endParaRPr lang="en-US"/>
        </a:p>
      </dgm:t>
    </dgm:pt>
    <dgm:pt modelId="{738335A4-8BB8-4EDA-AB4E-4620C9833B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solidFill>
                <a:schemeClr val="tx1"/>
              </a:solidFill>
            </a:rPr>
            <a:t>1. Focus on Instagram and TikTok</a:t>
          </a:r>
        </a:p>
      </dgm:t>
    </dgm:pt>
    <dgm:pt modelId="{575D87B3-09EC-42F2-96DF-34C4F3B1256F}" type="sibTrans" cxnId="{6484666E-A8BF-4F50-99D1-C1B76069AF7E}">
      <dgm:prSet/>
      <dgm:spPr/>
      <dgm:t>
        <a:bodyPr/>
        <a:lstStyle/>
        <a:p>
          <a:endParaRPr lang="en-US"/>
        </a:p>
      </dgm:t>
    </dgm:pt>
    <dgm:pt modelId="{31DA22C9-F7B1-40F8-BFBE-F20A38953BCA}" type="parTrans" cxnId="{6484666E-A8BF-4F50-99D1-C1B76069AF7E}">
      <dgm:prSet/>
      <dgm:spPr/>
      <dgm:t>
        <a:bodyPr/>
        <a:lstStyle/>
        <a:p>
          <a:endParaRPr lang="en-US"/>
        </a:p>
      </dgm:t>
    </dgm:pt>
    <dgm:pt modelId="{26111266-078C-4CD9-8D3B-8AC22DDFCC2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solidFill>
                <a:schemeClr val="tx1"/>
              </a:solidFill>
            </a:rPr>
            <a:t>2. Interactive content (behind-the-scenes, contests)</a:t>
          </a:r>
        </a:p>
      </dgm:t>
    </dgm:pt>
    <dgm:pt modelId="{7082E768-64C8-43ED-B5C8-C9E05E9F616F}" type="sibTrans" cxnId="{0D94B455-899E-4E93-8EAC-32DA8F5E695D}">
      <dgm:prSet/>
      <dgm:spPr/>
      <dgm:t>
        <a:bodyPr/>
        <a:lstStyle/>
        <a:p>
          <a:endParaRPr lang="en-US"/>
        </a:p>
      </dgm:t>
    </dgm:pt>
    <dgm:pt modelId="{152D2171-2FFA-4525-9552-78583F6AA1AC}" type="parTrans" cxnId="{0D94B455-899E-4E93-8EAC-32DA8F5E695D}">
      <dgm:prSet/>
      <dgm:spPr/>
      <dgm:t>
        <a:bodyPr/>
        <a:lstStyle/>
        <a:p>
          <a:endParaRPr lang="en-US"/>
        </a:p>
      </dgm:t>
    </dgm:pt>
    <dgm:pt modelId="{7683332B-94EE-469A-8184-586762B3041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solidFill>
                <a:schemeClr val="tx1"/>
              </a:solidFill>
            </a:rPr>
            <a:t>3. Partner with influencers</a:t>
          </a:r>
        </a:p>
      </dgm:t>
    </dgm:pt>
    <dgm:pt modelId="{C7234122-495A-4537-BEAA-3B0AB393E000}" type="sibTrans" cxnId="{E3915CDF-3975-4009-8D53-B2CFC6188232}">
      <dgm:prSet/>
      <dgm:spPr/>
      <dgm:t>
        <a:bodyPr/>
        <a:lstStyle/>
        <a:p>
          <a:endParaRPr lang="en-US"/>
        </a:p>
      </dgm:t>
    </dgm:pt>
    <dgm:pt modelId="{6E18C0BE-14FD-4856-89B8-C133C558EC16}" type="parTrans" cxnId="{E3915CDF-3975-4009-8D53-B2CFC6188232}">
      <dgm:prSet/>
      <dgm:spPr/>
      <dgm:t>
        <a:bodyPr/>
        <a:lstStyle/>
        <a:p>
          <a:endParaRPr lang="en-US"/>
        </a:p>
      </dgm:t>
    </dgm:pt>
    <dgm:pt modelId="{D72BAD99-9049-44EC-98F2-B1930549CC32}" type="pres">
      <dgm:prSet presAssocID="{73CAB9F4-F1D7-4544-ACDD-07ACEF5AF54D}" presName="root" presStyleCnt="0">
        <dgm:presLayoutVars>
          <dgm:dir/>
          <dgm:resizeHandles val="exact"/>
        </dgm:presLayoutVars>
      </dgm:prSet>
      <dgm:spPr/>
    </dgm:pt>
    <dgm:pt modelId="{D3630006-EAC0-4513-A544-37DCB5263910}" type="pres">
      <dgm:prSet presAssocID="{DADFC9EB-C624-4BAD-95CE-4406D1FF3E87}" presName="compNode" presStyleCnt="0"/>
      <dgm:spPr/>
    </dgm:pt>
    <dgm:pt modelId="{CDB01329-3E44-4C00-9BB5-71E75C72E3B1}" type="pres">
      <dgm:prSet presAssocID="{DADFC9EB-C624-4BAD-95CE-4406D1FF3E87}" presName="bgRect" presStyleLbl="bgShp" presStyleIdx="0" presStyleCnt="1" custScaleY="329029"/>
      <dgm:spPr/>
    </dgm:pt>
    <dgm:pt modelId="{1213F3E8-D4E5-4BE4-A018-95EA2CF82C70}" type="pres">
      <dgm:prSet presAssocID="{DADFC9EB-C624-4BAD-95CE-4406D1FF3E8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28FF6CFC-73BC-4D7E-A36B-760D11B5A6D6}" type="pres">
      <dgm:prSet presAssocID="{DADFC9EB-C624-4BAD-95CE-4406D1FF3E87}" presName="spaceRect" presStyleCnt="0"/>
      <dgm:spPr/>
    </dgm:pt>
    <dgm:pt modelId="{605B0355-B8AE-4433-B2C5-1C1394354DD9}" type="pres">
      <dgm:prSet presAssocID="{DADFC9EB-C624-4BAD-95CE-4406D1FF3E87}" presName="parTx" presStyleLbl="revTx" presStyleIdx="0" presStyleCnt="2">
        <dgm:presLayoutVars>
          <dgm:chMax val="0"/>
          <dgm:chPref val="0"/>
        </dgm:presLayoutVars>
      </dgm:prSet>
      <dgm:spPr/>
    </dgm:pt>
    <dgm:pt modelId="{D24A5680-A52C-46DD-97FD-DFA1B6DF8C5F}" type="pres">
      <dgm:prSet presAssocID="{DADFC9EB-C624-4BAD-95CE-4406D1FF3E87}" presName="desTx" presStyleLbl="revTx" presStyleIdx="1" presStyleCnt="2" custScaleY="160181">
        <dgm:presLayoutVars/>
      </dgm:prSet>
      <dgm:spPr/>
    </dgm:pt>
  </dgm:ptLst>
  <dgm:cxnLst>
    <dgm:cxn modelId="{96814B44-3FFE-4DFC-B9EA-91AF6EC69F81}" type="presOf" srcId="{7683332B-94EE-469A-8184-586762B30414}" destId="{D24A5680-A52C-46DD-97FD-DFA1B6DF8C5F}" srcOrd="0" destOrd="2" presId="urn:microsoft.com/office/officeart/2018/2/layout/IconVerticalSolidList"/>
    <dgm:cxn modelId="{0D94B455-899E-4E93-8EAC-32DA8F5E695D}" srcId="{DADFC9EB-C624-4BAD-95CE-4406D1FF3E87}" destId="{26111266-078C-4CD9-8D3B-8AC22DDFCC21}" srcOrd="1" destOrd="0" parTransId="{152D2171-2FFA-4525-9552-78583F6AA1AC}" sibTransId="{7082E768-64C8-43ED-B5C8-C9E05E9F616F}"/>
    <dgm:cxn modelId="{560EFE63-C140-4893-98EB-A1E70E91CEFD}" type="presOf" srcId="{738335A4-8BB8-4EDA-AB4E-4620C9833B15}" destId="{D24A5680-A52C-46DD-97FD-DFA1B6DF8C5F}" srcOrd="0" destOrd="0" presId="urn:microsoft.com/office/officeart/2018/2/layout/IconVerticalSolidList"/>
    <dgm:cxn modelId="{183AE065-D236-4EAA-84A7-186C685FE940}" type="presOf" srcId="{73CAB9F4-F1D7-4544-ACDD-07ACEF5AF54D}" destId="{D72BAD99-9049-44EC-98F2-B1930549CC32}" srcOrd="0" destOrd="0" presId="urn:microsoft.com/office/officeart/2018/2/layout/IconVerticalSolidList"/>
    <dgm:cxn modelId="{5A056969-3BAB-4783-AD37-49926F5AF76E}" type="presOf" srcId="{26111266-078C-4CD9-8D3B-8AC22DDFCC21}" destId="{D24A5680-A52C-46DD-97FD-DFA1B6DF8C5F}" srcOrd="0" destOrd="1" presId="urn:microsoft.com/office/officeart/2018/2/layout/IconVerticalSolidList"/>
    <dgm:cxn modelId="{6484666E-A8BF-4F50-99D1-C1B76069AF7E}" srcId="{DADFC9EB-C624-4BAD-95CE-4406D1FF3E87}" destId="{738335A4-8BB8-4EDA-AB4E-4620C9833B15}" srcOrd="0" destOrd="0" parTransId="{31DA22C9-F7B1-40F8-BFBE-F20A38953BCA}" sibTransId="{575D87B3-09EC-42F2-96DF-34C4F3B1256F}"/>
    <dgm:cxn modelId="{314ED6CB-A327-43BB-BE29-0E566767E48A}" type="presOf" srcId="{DADFC9EB-C624-4BAD-95CE-4406D1FF3E87}" destId="{605B0355-B8AE-4433-B2C5-1C1394354DD9}" srcOrd="0" destOrd="0" presId="urn:microsoft.com/office/officeart/2018/2/layout/IconVerticalSolidList"/>
    <dgm:cxn modelId="{E3915CDF-3975-4009-8D53-B2CFC6188232}" srcId="{DADFC9EB-C624-4BAD-95CE-4406D1FF3E87}" destId="{7683332B-94EE-469A-8184-586762B30414}" srcOrd="2" destOrd="0" parTransId="{6E18C0BE-14FD-4856-89B8-C133C558EC16}" sibTransId="{C7234122-495A-4537-BEAA-3B0AB393E000}"/>
    <dgm:cxn modelId="{EEF3CAFD-E8A9-4C2C-8D19-75CC3F12B8E7}" srcId="{73CAB9F4-F1D7-4544-ACDD-07ACEF5AF54D}" destId="{DADFC9EB-C624-4BAD-95CE-4406D1FF3E87}" srcOrd="0" destOrd="0" parTransId="{34E5CFC4-FE04-4242-9CC2-4B44EDC8E381}" sibTransId="{97927BCD-712A-41D6-90FC-66B49E43FFB6}"/>
    <dgm:cxn modelId="{3BB3471E-F851-4D58-BD2C-70D44C401CA4}" type="presParOf" srcId="{D72BAD99-9049-44EC-98F2-B1930549CC32}" destId="{D3630006-EAC0-4513-A544-37DCB5263910}" srcOrd="0" destOrd="0" presId="urn:microsoft.com/office/officeart/2018/2/layout/IconVerticalSolidList"/>
    <dgm:cxn modelId="{B8EE1EF8-AFCA-4E6E-91BB-7BC1FE88AAAD}" type="presParOf" srcId="{D3630006-EAC0-4513-A544-37DCB5263910}" destId="{CDB01329-3E44-4C00-9BB5-71E75C72E3B1}" srcOrd="0" destOrd="0" presId="urn:microsoft.com/office/officeart/2018/2/layout/IconVerticalSolidList"/>
    <dgm:cxn modelId="{F99B98A3-F5D9-4B04-8A21-A1868CB548E5}" type="presParOf" srcId="{D3630006-EAC0-4513-A544-37DCB5263910}" destId="{1213F3E8-D4E5-4BE4-A018-95EA2CF82C70}" srcOrd="1" destOrd="0" presId="urn:microsoft.com/office/officeart/2018/2/layout/IconVerticalSolidList"/>
    <dgm:cxn modelId="{D5D99040-D789-48B1-A610-C66A7C55C4A6}" type="presParOf" srcId="{D3630006-EAC0-4513-A544-37DCB5263910}" destId="{28FF6CFC-73BC-4D7E-A36B-760D11B5A6D6}" srcOrd="2" destOrd="0" presId="urn:microsoft.com/office/officeart/2018/2/layout/IconVerticalSolidList"/>
    <dgm:cxn modelId="{B7284825-40C2-417A-9C51-78201030DE9E}" type="presParOf" srcId="{D3630006-EAC0-4513-A544-37DCB5263910}" destId="{605B0355-B8AE-4433-B2C5-1C1394354DD9}" srcOrd="3" destOrd="0" presId="urn:microsoft.com/office/officeart/2018/2/layout/IconVerticalSolidList"/>
    <dgm:cxn modelId="{94831D64-8658-44F1-806F-11B9C5DF42E8}" type="presParOf" srcId="{D3630006-EAC0-4513-A544-37DCB5263910}" destId="{D24A5680-A52C-46DD-97FD-DFA1B6DF8C5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CAB9F4-F1D7-4544-ACDD-07ACEF5AF5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D5C04998-F53D-454F-A2B5-61258C66AEE1}">
      <dgm:prSet/>
      <dgm:spPr/>
      <dgm:t>
        <a:bodyPr/>
        <a:lstStyle/>
        <a:p>
          <a:r>
            <a:rPr lang="en-US" b="1"/>
            <a:t>Time-Sensitive Promotions:</a:t>
          </a:r>
          <a:endParaRPr lang="en-US"/>
        </a:p>
      </dgm:t>
    </dgm:pt>
    <dgm:pt modelId="{A193985B-1EB5-486D-85BB-95DD08E70EE1}" type="sibTrans" cxnId="{FB651FB7-FA44-4C97-89F1-0735C3A351DA}">
      <dgm:prSet/>
      <dgm:spPr/>
      <dgm:t>
        <a:bodyPr/>
        <a:lstStyle/>
        <a:p>
          <a:endParaRPr lang="en-US"/>
        </a:p>
      </dgm:t>
    </dgm:pt>
    <dgm:pt modelId="{26F66249-4CBB-468B-9B75-F4BFF5047220}" type="parTrans" cxnId="{FB651FB7-FA44-4C97-89F1-0735C3A351DA}">
      <dgm:prSet/>
      <dgm:spPr/>
      <dgm:t>
        <a:bodyPr/>
        <a:lstStyle/>
        <a:p>
          <a:endParaRPr lang="en-US"/>
        </a:p>
      </dgm:t>
    </dgm:pt>
    <dgm:pt modelId="{19D3846F-6789-424C-AB0F-BEE268E2FFD4}">
      <dgm:prSet custT="1"/>
      <dgm:spPr/>
      <dgm:t>
        <a:bodyPr/>
        <a:lstStyle/>
        <a:p>
          <a:r>
            <a:rPr lang="en-US" sz="2800" dirty="0"/>
            <a:t>1. Early-bird discounts</a:t>
          </a:r>
        </a:p>
      </dgm:t>
    </dgm:pt>
    <dgm:pt modelId="{2983318A-19C1-4A4E-90B3-826FAEEF3DD2}" type="sibTrans" cxnId="{0B9F5BA9-59E1-40BF-9C8D-4DC7679854ED}">
      <dgm:prSet/>
      <dgm:spPr/>
      <dgm:t>
        <a:bodyPr/>
        <a:lstStyle/>
        <a:p>
          <a:endParaRPr lang="en-US"/>
        </a:p>
      </dgm:t>
    </dgm:pt>
    <dgm:pt modelId="{F4CD90E2-685C-4843-835E-117014CDD610}" type="parTrans" cxnId="{0B9F5BA9-59E1-40BF-9C8D-4DC7679854ED}">
      <dgm:prSet/>
      <dgm:spPr/>
      <dgm:t>
        <a:bodyPr/>
        <a:lstStyle/>
        <a:p>
          <a:endParaRPr lang="en-US"/>
        </a:p>
      </dgm:t>
    </dgm:pt>
    <dgm:pt modelId="{6EE25BCF-A5B1-4CCA-8789-000C31AAA832}">
      <dgm:prSet custT="1"/>
      <dgm:spPr/>
      <dgm:t>
        <a:bodyPr/>
        <a:lstStyle/>
        <a:p>
          <a:r>
            <a:rPr lang="en-US" sz="2800" dirty="0"/>
            <a:t>2. Flash sales to create urgency</a:t>
          </a:r>
        </a:p>
      </dgm:t>
    </dgm:pt>
    <dgm:pt modelId="{0F12A66E-C976-4F2B-AA56-D5CDC2EFE809}" type="sibTrans" cxnId="{48A4A489-F8A7-4516-BFCD-923D0DE791EF}">
      <dgm:prSet/>
      <dgm:spPr/>
      <dgm:t>
        <a:bodyPr/>
        <a:lstStyle/>
        <a:p>
          <a:endParaRPr lang="en-US"/>
        </a:p>
      </dgm:t>
    </dgm:pt>
    <dgm:pt modelId="{4D66AEB3-8EE1-49AB-84BE-19AFC3194E03}" type="parTrans" cxnId="{48A4A489-F8A7-4516-BFCD-923D0DE791EF}">
      <dgm:prSet/>
      <dgm:spPr/>
      <dgm:t>
        <a:bodyPr/>
        <a:lstStyle/>
        <a:p>
          <a:endParaRPr lang="en-US"/>
        </a:p>
      </dgm:t>
    </dgm:pt>
    <dgm:pt modelId="{D72BAD99-9049-44EC-98F2-B1930549CC32}" type="pres">
      <dgm:prSet presAssocID="{73CAB9F4-F1D7-4544-ACDD-07ACEF5AF54D}" presName="root" presStyleCnt="0">
        <dgm:presLayoutVars>
          <dgm:dir/>
          <dgm:resizeHandles val="exact"/>
        </dgm:presLayoutVars>
      </dgm:prSet>
      <dgm:spPr/>
    </dgm:pt>
    <dgm:pt modelId="{EB120AC1-7059-4127-A452-EEC8645236BB}" type="pres">
      <dgm:prSet presAssocID="{D5C04998-F53D-454F-A2B5-61258C66AEE1}" presName="compNode" presStyleCnt="0"/>
      <dgm:spPr/>
    </dgm:pt>
    <dgm:pt modelId="{276661CE-095E-4BC0-B8DD-055C0E9D4A18}" type="pres">
      <dgm:prSet presAssocID="{D5C04998-F53D-454F-A2B5-61258C66AEE1}" presName="bgRect" presStyleLbl="bgShp" presStyleIdx="0" presStyleCnt="1" custScaleY="202743"/>
      <dgm:spPr>
        <a:solidFill>
          <a:schemeClr val="accent2"/>
        </a:solidFill>
      </dgm:spPr>
    </dgm:pt>
    <dgm:pt modelId="{FEDBF5D7-EEF4-4635-84BA-E48125F858A6}" type="pres">
      <dgm:prSet presAssocID="{D5C04998-F53D-454F-A2B5-61258C66AEE1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E99BABE-ECE9-4B27-899D-3E606F114E89}" type="pres">
      <dgm:prSet presAssocID="{D5C04998-F53D-454F-A2B5-61258C66AEE1}" presName="spaceRect" presStyleCnt="0"/>
      <dgm:spPr/>
    </dgm:pt>
    <dgm:pt modelId="{9994AB23-2BC1-405A-AE94-6AF3C2E15C10}" type="pres">
      <dgm:prSet presAssocID="{D5C04998-F53D-454F-A2B5-61258C66AEE1}" presName="parTx" presStyleLbl="revTx" presStyleIdx="0" presStyleCnt="2">
        <dgm:presLayoutVars>
          <dgm:chMax val="0"/>
          <dgm:chPref val="0"/>
        </dgm:presLayoutVars>
      </dgm:prSet>
      <dgm:spPr/>
    </dgm:pt>
    <dgm:pt modelId="{0AEF03E5-D6B4-41E8-9282-46BD6EB6D48E}" type="pres">
      <dgm:prSet presAssocID="{D5C04998-F53D-454F-A2B5-61258C66AEE1}" presName="desTx" presStyleLbl="revTx" presStyleIdx="1" presStyleCnt="2">
        <dgm:presLayoutVars/>
      </dgm:prSet>
      <dgm:spPr/>
    </dgm:pt>
  </dgm:ptLst>
  <dgm:cxnLst>
    <dgm:cxn modelId="{0DCCA914-DAE1-4B72-99C3-11835B69D748}" type="presOf" srcId="{19D3846F-6789-424C-AB0F-BEE268E2FFD4}" destId="{0AEF03E5-D6B4-41E8-9282-46BD6EB6D48E}" srcOrd="0" destOrd="0" presId="urn:microsoft.com/office/officeart/2018/2/layout/IconVerticalSolidList"/>
    <dgm:cxn modelId="{83136826-60C6-4552-838E-FC27E2A5A7CD}" type="presOf" srcId="{D5C04998-F53D-454F-A2B5-61258C66AEE1}" destId="{9994AB23-2BC1-405A-AE94-6AF3C2E15C10}" srcOrd="0" destOrd="0" presId="urn:microsoft.com/office/officeart/2018/2/layout/IconVerticalSolidList"/>
    <dgm:cxn modelId="{183AE065-D236-4EAA-84A7-186C685FE940}" type="presOf" srcId="{73CAB9F4-F1D7-4544-ACDD-07ACEF5AF54D}" destId="{D72BAD99-9049-44EC-98F2-B1930549CC32}" srcOrd="0" destOrd="0" presId="urn:microsoft.com/office/officeart/2018/2/layout/IconVerticalSolidList"/>
    <dgm:cxn modelId="{48A4A489-F8A7-4516-BFCD-923D0DE791EF}" srcId="{D5C04998-F53D-454F-A2B5-61258C66AEE1}" destId="{6EE25BCF-A5B1-4CCA-8789-000C31AAA832}" srcOrd="1" destOrd="0" parTransId="{4D66AEB3-8EE1-49AB-84BE-19AFC3194E03}" sibTransId="{0F12A66E-C976-4F2B-AA56-D5CDC2EFE809}"/>
    <dgm:cxn modelId="{0B9F5BA9-59E1-40BF-9C8D-4DC7679854ED}" srcId="{D5C04998-F53D-454F-A2B5-61258C66AEE1}" destId="{19D3846F-6789-424C-AB0F-BEE268E2FFD4}" srcOrd="0" destOrd="0" parTransId="{F4CD90E2-685C-4843-835E-117014CDD610}" sibTransId="{2983318A-19C1-4A4E-90B3-826FAEEF3DD2}"/>
    <dgm:cxn modelId="{FB651FB7-FA44-4C97-89F1-0735C3A351DA}" srcId="{73CAB9F4-F1D7-4544-ACDD-07ACEF5AF54D}" destId="{D5C04998-F53D-454F-A2B5-61258C66AEE1}" srcOrd="0" destOrd="0" parTransId="{26F66249-4CBB-468B-9B75-F4BFF5047220}" sibTransId="{A193985B-1EB5-486D-85BB-95DD08E70EE1}"/>
    <dgm:cxn modelId="{CB524CCA-35AA-4983-A8AB-0BAFE5A87CAB}" type="presOf" srcId="{6EE25BCF-A5B1-4CCA-8789-000C31AAA832}" destId="{0AEF03E5-D6B4-41E8-9282-46BD6EB6D48E}" srcOrd="0" destOrd="1" presId="urn:microsoft.com/office/officeart/2018/2/layout/IconVerticalSolidList"/>
    <dgm:cxn modelId="{66B6E034-BC01-4071-9CF6-87768152056F}" type="presParOf" srcId="{D72BAD99-9049-44EC-98F2-B1930549CC32}" destId="{EB120AC1-7059-4127-A452-EEC8645236BB}" srcOrd="0" destOrd="0" presId="urn:microsoft.com/office/officeart/2018/2/layout/IconVerticalSolidList"/>
    <dgm:cxn modelId="{01ACF143-39E0-4347-8D7B-237AD2383FD5}" type="presParOf" srcId="{EB120AC1-7059-4127-A452-EEC8645236BB}" destId="{276661CE-095E-4BC0-B8DD-055C0E9D4A18}" srcOrd="0" destOrd="0" presId="urn:microsoft.com/office/officeart/2018/2/layout/IconVerticalSolidList"/>
    <dgm:cxn modelId="{15B53665-DA69-422E-9FE6-E0D36DD0AF8B}" type="presParOf" srcId="{EB120AC1-7059-4127-A452-EEC8645236BB}" destId="{FEDBF5D7-EEF4-4635-84BA-E48125F858A6}" srcOrd="1" destOrd="0" presId="urn:microsoft.com/office/officeart/2018/2/layout/IconVerticalSolidList"/>
    <dgm:cxn modelId="{5A38D9EC-1DF1-4845-B5F9-F8CCC46518BF}" type="presParOf" srcId="{EB120AC1-7059-4127-A452-EEC8645236BB}" destId="{AE99BABE-ECE9-4B27-899D-3E606F114E89}" srcOrd="2" destOrd="0" presId="urn:microsoft.com/office/officeart/2018/2/layout/IconVerticalSolidList"/>
    <dgm:cxn modelId="{193CA909-F0EB-43A3-81E0-2F7ABE873F5C}" type="presParOf" srcId="{EB120AC1-7059-4127-A452-EEC8645236BB}" destId="{9994AB23-2BC1-405A-AE94-6AF3C2E15C10}" srcOrd="3" destOrd="0" presId="urn:microsoft.com/office/officeart/2018/2/layout/IconVerticalSolidList"/>
    <dgm:cxn modelId="{6F498649-9226-426F-BF1E-8F4A6BFAAA8D}" type="presParOf" srcId="{EB120AC1-7059-4127-A452-EEC8645236BB}" destId="{0AEF03E5-D6B4-41E8-9282-46BD6EB6D48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E6DD595-CCC1-4995-BFFC-536DCA51F54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874BF96-327F-42BC-B4A8-99957FE1DE26}">
      <dgm:prSet custT="1"/>
      <dgm:spPr/>
      <dgm:t>
        <a:bodyPr/>
        <a:lstStyle/>
        <a:p>
          <a:pPr>
            <a:defRPr cap="all"/>
          </a:pPr>
          <a:r>
            <a:rPr lang="en-US" sz="1800" b="1"/>
            <a:t>Increased Attendance:</a:t>
          </a:r>
          <a:r>
            <a:rPr lang="en-US" sz="1800"/>
            <a:t> Affordable pricing and transportation options</a:t>
          </a:r>
        </a:p>
      </dgm:t>
    </dgm:pt>
    <dgm:pt modelId="{DBE66D9D-F0FA-4DE1-8790-15496FC8848D}" type="parTrans" cxnId="{BE6F7031-39D5-4DD3-B23A-6EA19BA7C0EC}">
      <dgm:prSet/>
      <dgm:spPr/>
      <dgm:t>
        <a:bodyPr/>
        <a:lstStyle/>
        <a:p>
          <a:endParaRPr lang="en-US"/>
        </a:p>
      </dgm:t>
    </dgm:pt>
    <dgm:pt modelId="{C9EBC6B8-F4F7-4F38-9AA5-50635EC7D04B}" type="sibTrans" cxnId="{BE6F7031-39D5-4DD3-B23A-6EA19BA7C0EC}">
      <dgm:prSet/>
      <dgm:spPr/>
      <dgm:t>
        <a:bodyPr/>
        <a:lstStyle/>
        <a:p>
          <a:endParaRPr lang="en-US"/>
        </a:p>
      </dgm:t>
    </dgm:pt>
    <dgm:pt modelId="{7B2CE66C-DBCF-44C8-9C54-42B2C7C985B8}">
      <dgm:prSet custT="1"/>
      <dgm:spPr/>
      <dgm:t>
        <a:bodyPr/>
        <a:lstStyle/>
        <a:p>
          <a:pPr>
            <a:defRPr cap="all"/>
          </a:pPr>
          <a:r>
            <a:rPr lang="en-US" sz="1800" b="1" dirty="0"/>
            <a:t>Enhanced Engagement:</a:t>
          </a:r>
          <a:r>
            <a:rPr lang="en-US" sz="1800" dirty="0"/>
            <a:t> Interactive events and digital campaigns</a:t>
          </a:r>
        </a:p>
      </dgm:t>
    </dgm:pt>
    <dgm:pt modelId="{A346AE23-CAA1-45AB-86E3-D16844292E27}" type="parTrans" cxnId="{878192C1-F49F-48EB-9475-6D8B329200BC}">
      <dgm:prSet/>
      <dgm:spPr/>
      <dgm:t>
        <a:bodyPr/>
        <a:lstStyle/>
        <a:p>
          <a:endParaRPr lang="en-US"/>
        </a:p>
      </dgm:t>
    </dgm:pt>
    <dgm:pt modelId="{2685233B-5921-463F-B537-8E2750C5D566}" type="sibTrans" cxnId="{878192C1-F49F-48EB-9475-6D8B329200BC}">
      <dgm:prSet/>
      <dgm:spPr/>
      <dgm:t>
        <a:bodyPr/>
        <a:lstStyle/>
        <a:p>
          <a:endParaRPr lang="en-US"/>
        </a:p>
      </dgm:t>
    </dgm:pt>
    <dgm:pt modelId="{0376FB20-D828-4FED-9788-2F256D5457CF}">
      <dgm:prSet custT="1"/>
      <dgm:spPr/>
      <dgm:t>
        <a:bodyPr/>
        <a:lstStyle/>
        <a:p>
          <a:pPr>
            <a:defRPr cap="all"/>
          </a:pPr>
          <a:r>
            <a:rPr lang="en-US" sz="1800" b="1"/>
            <a:t>Stronger Community Connections:</a:t>
          </a:r>
          <a:r>
            <a:rPr lang="en-US" sz="1800"/>
            <a:t> University partnerships and outreach</a:t>
          </a:r>
        </a:p>
      </dgm:t>
    </dgm:pt>
    <dgm:pt modelId="{3CDB4D3D-1DEC-4E33-9AEC-2CEAA664BBB6}" type="parTrans" cxnId="{FF34D687-61C4-400A-9684-B32637601184}">
      <dgm:prSet/>
      <dgm:spPr/>
      <dgm:t>
        <a:bodyPr/>
        <a:lstStyle/>
        <a:p>
          <a:endParaRPr lang="en-US"/>
        </a:p>
      </dgm:t>
    </dgm:pt>
    <dgm:pt modelId="{6D345CE3-92D0-40EA-96E1-4B35B1CA596D}" type="sibTrans" cxnId="{FF34D687-61C4-400A-9684-B32637601184}">
      <dgm:prSet/>
      <dgm:spPr/>
      <dgm:t>
        <a:bodyPr/>
        <a:lstStyle/>
        <a:p>
          <a:endParaRPr lang="en-US"/>
        </a:p>
      </dgm:t>
    </dgm:pt>
    <dgm:pt modelId="{29D0FE7B-BF3E-47CA-8031-BE8D7EB151CF}">
      <dgm:prSet custT="1"/>
      <dgm:spPr/>
      <dgm:t>
        <a:bodyPr/>
        <a:lstStyle/>
        <a:p>
          <a:pPr>
            <a:defRPr cap="all"/>
          </a:pPr>
          <a:r>
            <a:rPr lang="en-US" sz="1800" b="1"/>
            <a:t>Cultural Inclusivity:</a:t>
          </a:r>
          <a:r>
            <a:rPr lang="en-US" sz="1800"/>
            <a:t> Diverse programming and multilingual materials</a:t>
          </a:r>
        </a:p>
      </dgm:t>
    </dgm:pt>
    <dgm:pt modelId="{62EB7B85-085D-4BF9-93B8-28218DDC5230}" type="parTrans" cxnId="{83BC8382-4525-47CE-A1CD-396DDF67875F}">
      <dgm:prSet/>
      <dgm:spPr/>
      <dgm:t>
        <a:bodyPr/>
        <a:lstStyle/>
        <a:p>
          <a:endParaRPr lang="en-US"/>
        </a:p>
      </dgm:t>
    </dgm:pt>
    <dgm:pt modelId="{DE6A6F2E-CE3E-47AF-996E-047D2FB40D60}" type="sibTrans" cxnId="{83BC8382-4525-47CE-A1CD-396DDF67875F}">
      <dgm:prSet/>
      <dgm:spPr/>
      <dgm:t>
        <a:bodyPr/>
        <a:lstStyle/>
        <a:p>
          <a:endParaRPr lang="en-US"/>
        </a:p>
      </dgm:t>
    </dgm:pt>
    <dgm:pt modelId="{F9E83943-F109-48F6-9A65-83B3264C3846}">
      <dgm:prSet custT="1"/>
      <dgm:spPr/>
      <dgm:t>
        <a:bodyPr/>
        <a:lstStyle/>
        <a:p>
          <a:pPr>
            <a:defRPr cap="all"/>
          </a:pPr>
          <a:r>
            <a:rPr lang="en-US" sz="1800" b="1"/>
            <a:t>Long-Term Loyalty:</a:t>
          </a:r>
          <a:r>
            <a:rPr lang="en-US" sz="1800"/>
            <a:t> Sustainable relationships with student audiences</a:t>
          </a:r>
        </a:p>
      </dgm:t>
    </dgm:pt>
    <dgm:pt modelId="{10FB84B8-D249-4EB7-B341-9EEF390F709A}" type="parTrans" cxnId="{E4B05C59-C941-4D10-B2CF-B477FA953D96}">
      <dgm:prSet/>
      <dgm:spPr/>
      <dgm:t>
        <a:bodyPr/>
        <a:lstStyle/>
        <a:p>
          <a:endParaRPr lang="en-US"/>
        </a:p>
      </dgm:t>
    </dgm:pt>
    <dgm:pt modelId="{BFB50E6A-4C25-460F-B0A6-40C6B4AEB378}" type="sibTrans" cxnId="{E4B05C59-C941-4D10-B2CF-B477FA953D96}">
      <dgm:prSet/>
      <dgm:spPr/>
      <dgm:t>
        <a:bodyPr/>
        <a:lstStyle/>
        <a:p>
          <a:endParaRPr lang="en-US"/>
        </a:p>
      </dgm:t>
    </dgm:pt>
    <dgm:pt modelId="{24A24480-3B42-4E67-BE33-AA8E3B0F8C3B}" type="pres">
      <dgm:prSet presAssocID="{8E6DD595-CCC1-4995-BFFC-536DCA51F54D}" presName="root" presStyleCnt="0">
        <dgm:presLayoutVars>
          <dgm:dir/>
          <dgm:resizeHandles val="exact"/>
        </dgm:presLayoutVars>
      </dgm:prSet>
      <dgm:spPr/>
    </dgm:pt>
    <dgm:pt modelId="{684A23F8-20F5-461D-A95C-0D3831A6F502}" type="pres">
      <dgm:prSet presAssocID="{3874BF96-327F-42BC-B4A8-99957FE1DE26}" presName="compNode" presStyleCnt="0"/>
      <dgm:spPr/>
    </dgm:pt>
    <dgm:pt modelId="{E65A2D80-9864-437C-AC31-5F038E62D3B6}" type="pres">
      <dgm:prSet presAssocID="{3874BF96-327F-42BC-B4A8-99957FE1DE26}" presName="iconBgRect" presStyleLbl="bgShp" presStyleIdx="0" presStyleCnt="5"/>
      <dgm:spPr/>
    </dgm:pt>
    <dgm:pt modelId="{E2438D01-43E2-4102-80BD-AF4A84B92D48}" type="pres">
      <dgm:prSet presAssocID="{3874BF96-327F-42BC-B4A8-99957FE1DE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B9196A9D-C345-4147-9915-58BAA88A11B5}" type="pres">
      <dgm:prSet presAssocID="{3874BF96-327F-42BC-B4A8-99957FE1DE26}" presName="spaceRect" presStyleCnt="0"/>
      <dgm:spPr/>
    </dgm:pt>
    <dgm:pt modelId="{4B67F1D8-395F-40FC-BF68-4CE5F5A898E5}" type="pres">
      <dgm:prSet presAssocID="{3874BF96-327F-42BC-B4A8-99957FE1DE26}" presName="textRect" presStyleLbl="revTx" presStyleIdx="0" presStyleCnt="5">
        <dgm:presLayoutVars>
          <dgm:chMax val="1"/>
          <dgm:chPref val="1"/>
        </dgm:presLayoutVars>
      </dgm:prSet>
      <dgm:spPr/>
    </dgm:pt>
    <dgm:pt modelId="{53E39A16-3888-4AF3-85AE-CF97F13E651A}" type="pres">
      <dgm:prSet presAssocID="{C9EBC6B8-F4F7-4F38-9AA5-50635EC7D04B}" presName="sibTrans" presStyleCnt="0"/>
      <dgm:spPr/>
    </dgm:pt>
    <dgm:pt modelId="{20F57D0E-F6D1-452A-9901-319BB00D0920}" type="pres">
      <dgm:prSet presAssocID="{7B2CE66C-DBCF-44C8-9C54-42B2C7C985B8}" presName="compNode" presStyleCnt="0"/>
      <dgm:spPr/>
    </dgm:pt>
    <dgm:pt modelId="{8A24D6A2-05B3-4FAC-B5DE-55C6778A8B55}" type="pres">
      <dgm:prSet presAssocID="{7B2CE66C-DBCF-44C8-9C54-42B2C7C985B8}" presName="iconBgRect" presStyleLbl="bgShp" presStyleIdx="1" presStyleCnt="5"/>
      <dgm:spPr/>
    </dgm:pt>
    <dgm:pt modelId="{57671E9D-4E83-4CF9-8F6A-24A45F2A010E}" type="pres">
      <dgm:prSet presAssocID="{7B2CE66C-DBCF-44C8-9C54-42B2C7C985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21802096-2467-43B4-9E91-9417A81CA142}" type="pres">
      <dgm:prSet presAssocID="{7B2CE66C-DBCF-44C8-9C54-42B2C7C985B8}" presName="spaceRect" presStyleCnt="0"/>
      <dgm:spPr/>
    </dgm:pt>
    <dgm:pt modelId="{676565F6-6993-4034-9B37-E02F1F7A057F}" type="pres">
      <dgm:prSet presAssocID="{7B2CE66C-DBCF-44C8-9C54-42B2C7C985B8}" presName="textRect" presStyleLbl="revTx" presStyleIdx="1" presStyleCnt="5">
        <dgm:presLayoutVars>
          <dgm:chMax val="1"/>
          <dgm:chPref val="1"/>
        </dgm:presLayoutVars>
      </dgm:prSet>
      <dgm:spPr/>
    </dgm:pt>
    <dgm:pt modelId="{6C108E0E-2175-460A-916D-47C0526F2257}" type="pres">
      <dgm:prSet presAssocID="{2685233B-5921-463F-B537-8E2750C5D566}" presName="sibTrans" presStyleCnt="0"/>
      <dgm:spPr/>
    </dgm:pt>
    <dgm:pt modelId="{FA1156AD-5D40-4325-B83E-ABAA498797D2}" type="pres">
      <dgm:prSet presAssocID="{0376FB20-D828-4FED-9788-2F256D5457CF}" presName="compNode" presStyleCnt="0"/>
      <dgm:spPr/>
    </dgm:pt>
    <dgm:pt modelId="{854ED455-4C25-48F3-BEA2-BE7023E9DFFF}" type="pres">
      <dgm:prSet presAssocID="{0376FB20-D828-4FED-9788-2F256D5457CF}" presName="iconBgRect" presStyleLbl="bgShp" presStyleIdx="2" presStyleCnt="5"/>
      <dgm:spPr/>
    </dgm:pt>
    <dgm:pt modelId="{62E2574F-E10F-4397-B521-CE983650CC8F}" type="pres">
      <dgm:prSet presAssocID="{0376FB20-D828-4FED-9788-2F256D5457C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89C4602-D079-48CB-AE3C-DC7989457812}" type="pres">
      <dgm:prSet presAssocID="{0376FB20-D828-4FED-9788-2F256D5457CF}" presName="spaceRect" presStyleCnt="0"/>
      <dgm:spPr/>
    </dgm:pt>
    <dgm:pt modelId="{17C94178-1D12-48FB-9F95-1999B082BB1A}" type="pres">
      <dgm:prSet presAssocID="{0376FB20-D828-4FED-9788-2F256D5457CF}" presName="textRect" presStyleLbl="revTx" presStyleIdx="2" presStyleCnt="5">
        <dgm:presLayoutVars>
          <dgm:chMax val="1"/>
          <dgm:chPref val="1"/>
        </dgm:presLayoutVars>
      </dgm:prSet>
      <dgm:spPr/>
    </dgm:pt>
    <dgm:pt modelId="{65BD02C4-247F-4342-9501-FAB5A53F5B06}" type="pres">
      <dgm:prSet presAssocID="{6D345CE3-92D0-40EA-96E1-4B35B1CA596D}" presName="sibTrans" presStyleCnt="0"/>
      <dgm:spPr/>
    </dgm:pt>
    <dgm:pt modelId="{D37A60C5-81CD-4F54-92B9-D77F55D0AE5E}" type="pres">
      <dgm:prSet presAssocID="{29D0FE7B-BF3E-47CA-8031-BE8D7EB151CF}" presName="compNode" presStyleCnt="0"/>
      <dgm:spPr/>
    </dgm:pt>
    <dgm:pt modelId="{5BB58885-1E9A-4432-A5BF-A85880DAC170}" type="pres">
      <dgm:prSet presAssocID="{29D0FE7B-BF3E-47CA-8031-BE8D7EB151CF}" presName="iconBgRect" presStyleLbl="bgShp" presStyleIdx="3" presStyleCnt="5"/>
      <dgm:spPr/>
    </dgm:pt>
    <dgm:pt modelId="{B03B3725-85B7-47A7-AC7A-0536FC98DEC3}" type="pres">
      <dgm:prSet presAssocID="{29D0FE7B-BF3E-47CA-8031-BE8D7EB151C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28288D9-A5B7-4C95-B813-0445ABCB8CAB}" type="pres">
      <dgm:prSet presAssocID="{29D0FE7B-BF3E-47CA-8031-BE8D7EB151CF}" presName="spaceRect" presStyleCnt="0"/>
      <dgm:spPr/>
    </dgm:pt>
    <dgm:pt modelId="{9903E37F-D751-4B14-A487-EA1072EA3986}" type="pres">
      <dgm:prSet presAssocID="{29D0FE7B-BF3E-47CA-8031-BE8D7EB151CF}" presName="textRect" presStyleLbl="revTx" presStyleIdx="3" presStyleCnt="5">
        <dgm:presLayoutVars>
          <dgm:chMax val="1"/>
          <dgm:chPref val="1"/>
        </dgm:presLayoutVars>
      </dgm:prSet>
      <dgm:spPr/>
    </dgm:pt>
    <dgm:pt modelId="{418E3D7C-17AE-4816-9993-CFEBA32D9BD6}" type="pres">
      <dgm:prSet presAssocID="{DE6A6F2E-CE3E-47AF-996E-047D2FB40D60}" presName="sibTrans" presStyleCnt="0"/>
      <dgm:spPr/>
    </dgm:pt>
    <dgm:pt modelId="{5BE27637-A209-4F55-BE17-762DF33059CF}" type="pres">
      <dgm:prSet presAssocID="{F9E83943-F109-48F6-9A65-83B3264C3846}" presName="compNode" presStyleCnt="0"/>
      <dgm:spPr/>
    </dgm:pt>
    <dgm:pt modelId="{39E7E369-A38C-4AE8-AEAD-663A93C4434E}" type="pres">
      <dgm:prSet presAssocID="{F9E83943-F109-48F6-9A65-83B3264C3846}" presName="iconBgRect" presStyleLbl="bgShp" presStyleIdx="4" presStyleCnt="5"/>
      <dgm:spPr/>
    </dgm:pt>
    <dgm:pt modelId="{C6F6AD80-C7B5-4F60-B475-A6150B8512A7}" type="pres">
      <dgm:prSet presAssocID="{F9E83943-F109-48F6-9A65-83B3264C384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B095485-927B-4479-A531-BAA3EC6DBFAA}" type="pres">
      <dgm:prSet presAssocID="{F9E83943-F109-48F6-9A65-83B3264C3846}" presName="spaceRect" presStyleCnt="0"/>
      <dgm:spPr/>
    </dgm:pt>
    <dgm:pt modelId="{06C74047-5810-49E8-84FF-BC1CC2972AF2}" type="pres">
      <dgm:prSet presAssocID="{F9E83943-F109-48F6-9A65-83B3264C384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3B1A027-730C-460A-80B9-9BF324927CCB}" type="presOf" srcId="{29D0FE7B-BF3E-47CA-8031-BE8D7EB151CF}" destId="{9903E37F-D751-4B14-A487-EA1072EA3986}" srcOrd="0" destOrd="0" presId="urn:microsoft.com/office/officeart/2018/5/layout/IconCircleLabelList"/>
    <dgm:cxn modelId="{A2B1DD2E-9F94-49B3-AB31-C5FCD5CA56AC}" type="presOf" srcId="{3874BF96-327F-42BC-B4A8-99957FE1DE26}" destId="{4B67F1D8-395F-40FC-BF68-4CE5F5A898E5}" srcOrd="0" destOrd="0" presId="urn:microsoft.com/office/officeart/2018/5/layout/IconCircleLabelList"/>
    <dgm:cxn modelId="{BE6F7031-39D5-4DD3-B23A-6EA19BA7C0EC}" srcId="{8E6DD595-CCC1-4995-BFFC-536DCA51F54D}" destId="{3874BF96-327F-42BC-B4A8-99957FE1DE26}" srcOrd="0" destOrd="0" parTransId="{DBE66D9D-F0FA-4DE1-8790-15496FC8848D}" sibTransId="{C9EBC6B8-F4F7-4F38-9AA5-50635EC7D04B}"/>
    <dgm:cxn modelId="{E4B05C59-C941-4D10-B2CF-B477FA953D96}" srcId="{8E6DD595-CCC1-4995-BFFC-536DCA51F54D}" destId="{F9E83943-F109-48F6-9A65-83B3264C3846}" srcOrd="4" destOrd="0" parTransId="{10FB84B8-D249-4EB7-B341-9EEF390F709A}" sibTransId="{BFB50E6A-4C25-460F-B0A6-40C6B4AEB378}"/>
    <dgm:cxn modelId="{13DC265C-EB6D-45E9-88AD-D8094D1F60CF}" type="presOf" srcId="{7B2CE66C-DBCF-44C8-9C54-42B2C7C985B8}" destId="{676565F6-6993-4034-9B37-E02F1F7A057F}" srcOrd="0" destOrd="0" presId="urn:microsoft.com/office/officeart/2018/5/layout/IconCircleLabelList"/>
    <dgm:cxn modelId="{B9C8555D-63B7-4CE4-874F-942D4159CE48}" type="presOf" srcId="{F9E83943-F109-48F6-9A65-83B3264C3846}" destId="{06C74047-5810-49E8-84FF-BC1CC2972AF2}" srcOrd="0" destOrd="0" presId="urn:microsoft.com/office/officeart/2018/5/layout/IconCircleLabelList"/>
    <dgm:cxn modelId="{83BC8382-4525-47CE-A1CD-396DDF67875F}" srcId="{8E6DD595-CCC1-4995-BFFC-536DCA51F54D}" destId="{29D0FE7B-BF3E-47CA-8031-BE8D7EB151CF}" srcOrd="3" destOrd="0" parTransId="{62EB7B85-085D-4BF9-93B8-28218DDC5230}" sibTransId="{DE6A6F2E-CE3E-47AF-996E-047D2FB40D60}"/>
    <dgm:cxn modelId="{FF34D687-61C4-400A-9684-B32637601184}" srcId="{8E6DD595-CCC1-4995-BFFC-536DCA51F54D}" destId="{0376FB20-D828-4FED-9788-2F256D5457CF}" srcOrd="2" destOrd="0" parTransId="{3CDB4D3D-1DEC-4E33-9AEC-2CEAA664BBB6}" sibTransId="{6D345CE3-92D0-40EA-96E1-4B35B1CA596D}"/>
    <dgm:cxn modelId="{4E50A8B7-57C7-43D7-8F67-0F67E32F610B}" type="presOf" srcId="{8E6DD595-CCC1-4995-BFFC-536DCA51F54D}" destId="{24A24480-3B42-4E67-BE33-AA8E3B0F8C3B}" srcOrd="0" destOrd="0" presId="urn:microsoft.com/office/officeart/2018/5/layout/IconCircleLabelList"/>
    <dgm:cxn modelId="{793B62B8-E49C-4C0A-BA8F-7382AC0F646F}" type="presOf" srcId="{0376FB20-D828-4FED-9788-2F256D5457CF}" destId="{17C94178-1D12-48FB-9F95-1999B082BB1A}" srcOrd="0" destOrd="0" presId="urn:microsoft.com/office/officeart/2018/5/layout/IconCircleLabelList"/>
    <dgm:cxn modelId="{878192C1-F49F-48EB-9475-6D8B329200BC}" srcId="{8E6DD595-CCC1-4995-BFFC-536DCA51F54D}" destId="{7B2CE66C-DBCF-44C8-9C54-42B2C7C985B8}" srcOrd="1" destOrd="0" parTransId="{A346AE23-CAA1-45AB-86E3-D16844292E27}" sibTransId="{2685233B-5921-463F-B537-8E2750C5D566}"/>
    <dgm:cxn modelId="{14293A72-B53D-4068-825B-A1A196AE6AE9}" type="presParOf" srcId="{24A24480-3B42-4E67-BE33-AA8E3B0F8C3B}" destId="{684A23F8-20F5-461D-A95C-0D3831A6F502}" srcOrd="0" destOrd="0" presId="urn:microsoft.com/office/officeart/2018/5/layout/IconCircleLabelList"/>
    <dgm:cxn modelId="{AC429A3E-0A91-4335-8EE4-305EC5207ACF}" type="presParOf" srcId="{684A23F8-20F5-461D-A95C-0D3831A6F502}" destId="{E65A2D80-9864-437C-AC31-5F038E62D3B6}" srcOrd="0" destOrd="0" presId="urn:microsoft.com/office/officeart/2018/5/layout/IconCircleLabelList"/>
    <dgm:cxn modelId="{0D775412-D5AE-40B0-B46B-0AF8A38EE8C1}" type="presParOf" srcId="{684A23F8-20F5-461D-A95C-0D3831A6F502}" destId="{E2438D01-43E2-4102-80BD-AF4A84B92D48}" srcOrd="1" destOrd="0" presId="urn:microsoft.com/office/officeart/2018/5/layout/IconCircleLabelList"/>
    <dgm:cxn modelId="{4869F492-4355-41FE-9B4E-4A00C1C6587D}" type="presParOf" srcId="{684A23F8-20F5-461D-A95C-0D3831A6F502}" destId="{B9196A9D-C345-4147-9915-58BAA88A11B5}" srcOrd="2" destOrd="0" presId="urn:microsoft.com/office/officeart/2018/5/layout/IconCircleLabelList"/>
    <dgm:cxn modelId="{98797615-4409-4BE5-BB9F-CBD472FDAFF9}" type="presParOf" srcId="{684A23F8-20F5-461D-A95C-0D3831A6F502}" destId="{4B67F1D8-395F-40FC-BF68-4CE5F5A898E5}" srcOrd="3" destOrd="0" presId="urn:microsoft.com/office/officeart/2018/5/layout/IconCircleLabelList"/>
    <dgm:cxn modelId="{2AAE13EC-9C22-49EA-B488-A255AEBF8BE9}" type="presParOf" srcId="{24A24480-3B42-4E67-BE33-AA8E3B0F8C3B}" destId="{53E39A16-3888-4AF3-85AE-CF97F13E651A}" srcOrd="1" destOrd="0" presId="urn:microsoft.com/office/officeart/2018/5/layout/IconCircleLabelList"/>
    <dgm:cxn modelId="{B502DF5D-FCFB-4360-93E0-719C3C5791D3}" type="presParOf" srcId="{24A24480-3B42-4E67-BE33-AA8E3B0F8C3B}" destId="{20F57D0E-F6D1-452A-9901-319BB00D0920}" srcOrd="2" destOrd="0" presId="urn:microsoft.com/office/officeart/2018/5/layout/IconCircleLabelList"/>
    <dgm:cxn modelId="{E7304BA7-ED82-4399-9E06-16658414655F}" type="presParOf" srcId="{20F57D0E-F6D1-452A-9901-319BB00D0920}" destId="{8A24D6A2-05B3-4FAC-B5DE-55C6778A8B55}" srcOrd="0" destOrd="0" presId="urn:microsoft.com/office/officeart/2018/5/layout/IconCircleLabelList"/>
    <dgm:cxn modelId="{664DEB29-F083-4DE4-8FB9-31D9B0EF19BA}" type="presParOf" srcId="{20F57D0E-F6D1-452A-9901-319BB00D0920}" destId="{57671E9D-4E83-4CF9-8F6A-24A45F2A010E}" srcOrd="1" destOrd="0" presId="urn:microsoft.com/office/officeart/2018/5/layout/IconCircleLabelList"/>
    <dgm:cxn modelId="{9C869A0C-BB52-4C8E-96E4-EBE3763B9A38}" type="presParOf" srcId="{20F57D0E-F6D1-452A-9901-319BB00D0920}" destId="{21802096-2467-43B4-9E91-9417A81CA142}" srcOrd="2" destOrd="0" presId="urn:microsoft.com/office/officeart/2018/5/layout/IconCircleLabelList"/>
    <dgm:cxn modelId="{7EDBD3C8-9856-4B1C-AFC9-DF79C1EE2932}" type="presParOf" srcId="{20F57D0E-F6D1-452A-9901-319BB00D0920}" destId="{676565F6-6993-4034-9B37-E02F1F7A057F}" srcOrd="3" destOrd="0" presId="urn:microsoft.com/office/officeart/2018/5/layout/IconCircleLabelList"/>
    <dgm:cxn modelId="{45FAFDF3-199A-4A23-A8D5-CF5FF5018DFA}" type="presParOf" srcId="{24A24480-3B42-4E67-BE33-AA8E3B0F8C3B}" destId="{6C108E0E-2175-460A-916D-47C0526F2257}" srcOrd="3" destOrd="0" presId="urn:microsoft.com/office/officeart/2018/5/layout/IconCircleLabelList"/>
    <dgm:cxn modelId="{4A9A9D2A-48D2-49A7-8810-390732EEE7BC}" type="presParOf" srcId="{24A24480-3B42-4E67-BE33-AA8E3B0F8C3B}" destId="{FA1156AD-5D40-4325-B83E-ABAA498797D2}" srcOrd="4" destOrd="0" presId="urn:microsoft.com/office/officeart/2018/5/layout/IconCircleLabelList"/>
    <dgm:cxn modelId="{4E2D5DD2-F0EE-4342-826D-8552225D27DF}" type="presParOf" srcId="{FA1156AD-5D40-4325-B83E-ABAA498797D2}" destId="{854ED455-4C25-48F3-BEA2-BE7023E9DFFF}" srcOrd="0" destOrd="0" presId="urn:microsoft.com/office/officeart/2018/5/layout/IconCircleLabelList"/>
    <dgm:cxn modelId="{2E1BEC9C-DD45-4377-A5EE-C3D6322C3BB7}" type="presParOf" srcId="{FA1156AD-5D40-4325-B83E-ABAA498797D2}" destId="{62E2574F-E10F-4397-B521-CE983650CC8F}" srcOrd="1" destOrd="0" presId="urn:microsoft.com/office/officeart/2018/5/layout/IconCircleLabelList"/>
    <dgm:cxn modelId="{C1E56A1F-0571-4814-BBF0-9F04FC819711}" type="presParOf" srcId="{FA1156AD-5D40-4325-B83E-ABAA498797D2}" destId="{F89C4602-D079-48CB-AE3C-DC7989457812}" srcOrd="2" destOrd="0" presId="urn:microsoft.com/office/officeart/2018/5/layout/IconCircleLabelList"/>
    <dgm:cxn modelId="{8CA632A1-E337-4215-9640-6747F270E467}" type="presParOf" srcId="{FA1156AD-5D40-4325-B83E-ABAA498797D2}" destId="{17C94178-1D12-48FB-9F95-1999B082BB1A}" srcOrd="3" destOrd="0" presId="urn:microsoft.com/office/officeart/2018/5/layout/IconCircleLabelList"/>
    <dgm:cxn modelId="{697AA29E-D0BE-4E4E-A185-76F3CEA631AF}" type="presParOf" srcId="{24A24480-3B42-4E67-BE33-AA8E3B0F8C3B}" destId="{65BD02C4-247F-4342-9501-FAB5A53F5B06}" srcOrd="5" destOrd="0" presId="urn:microsoft.com/office/officeart/2018/5/layout/IconCircleLabelList"/>
    <dgm:cxn modelId="{0E994A5C-B607-40A1-83A5-47154ECFF245}" type="presParOf" srcId="{24A24480-3B42-4E67-BE33-AA8E3B0F8C3B}" destId="{D37A60C5-81CD-4F54-92B9-D77F55D0AE5E}" srcOrd="6" destOrd="0" presId="urn:microsoft.com/office/officeart/2018/5/layout/IconCircleLabelList"/>
    <dgm:cxn modelId="{EBEDC5F4-51B8-4DF9-9B52-84A0F80A5AE2}" type="presParOf" srcId="{D37A60C5-81CD-4F54-92B9-D77F55D0AE5E}" destId="{5BB58885-1E9A-4432-A5BF-A85880DAC170}" srcOrd="0" destOrd="0" presId="urn:microsoft.com/office/officeart/2018/5/layout/IconCircleLabelList"/>
    <dgm:cxn modelId="{44D892E1-5264-413E-A7B0-77B68598FEFB}" type="presParOf" srcId="{D37A60C5-81CD-4F54-92B9-D77F55D0AE5E}" destId="{B03B3725-85B7-47A7-AC7A-0536FC98DEC3}" srcOrd="1" destOrd="0" presId="urn:microsoft.com/office/officeart/2018/5/layout/IconCircleLabelList"/>
    <dgm:cxn modelId="{97353A1A-C9D6-4DC5-8A7C-A9E85629B5EA}" type="presParOf" srcId="{D37A60C5-81CD-4F54-92B9-D77F55D0AE5E}" destId="{528288D9-A5B7-4C95-B813-0445ABCB8CAB}" srcOrd="2" destOrd="0" presId="urn:microsoft.com/office/officeart/2018/5/layout/IconCircleLabelList"/>
    <dgm:cxn modelId="{5C35AEC0-7DF4-430F-830A-B9E6F70DC363}" type="presParOf" srcId="{D37A60C5-81CD-4F54-92B9-D77F55D0AE5E}" destId="{9903E37F-D751-4B14-A487-EA1072EA3986}" srcOrd="3" destOrd="0" presId="urn:microsoft.com/office/officeart/2018/5/layout/IconCircleLabelList"/>
    <dgm:cxn modelId="{1B381FED-6948-4AB8-B7F0-D243EF86D82D}" type="presParOf" srcId="{24A24480-3B42-4E67-BE33-AA8E3B0F8C3B}" destId="{418E3D7C-17AE-4816-9993-CFEBA32D9BD6}" srcOrd="7" destOrd="0" presId="urn:microsoft.com/office/officeart/2018/5/layout/IconCircleLabelList"/>
    <dgm:cxn modelId="{94C2EC13-F0CC-40FE-B5A7-67680A817D2D}" type="presParOf" srcId="{24A24480-3B42-4E67-BE33-AA8E3B0F8C3B}" destId="{5BE27637-A209-4F55-BE17-762DF33059CF}" srcOrd="8" destOrd="0" presId="urn:microsoft.com/office/officeart/2018/5/layout/IconCircleLabelList"/>
    <dgm:cxn modelId="{B4B8949F-EAD8-42C4-8991-342C82F9D082}" type="presParOf" srcId="{5BE27637-A209-4F55-BE17-762DF33059CF}" destId="{39E7E369-A38C-4AE8-AEAD-663A93C4434E}" srcOrd="0" destOrd="0" presId="urn:microsoft.com/office/officeart/2018/5/layout/IconCircleLabelList"/>
    <dgm:cxn modelId="{4BBD9C2E-072D-4BD2-B74D-E181A1228CCB}" type="presParOf" srcId="{5BE27637-A209-4F55-BE17-762DF33059CF}" destId="{C6F6AD80-C7B5-4F60-B475-A6150B8512A7}" srcOrd="1" destOrd="0" presId="urn:microsoft.com/office/officeart/2018/5/layout/IconCircleLabelList"/>
    <dgm:cxn modelId="{BD8324EE-AD67-47D4-A0BB-EAA9060669F9}" type="presParOf" srcId="{5BE27637-A209-4F55-BE17-762DF33059CF}" destId="{BB095485-927B-4479-A531-BAA3EC6DBFAA}" srcOrd="2" destOrd="0" presId="urn:microsoft.com/office/officeart/2018/5/layout/IconCircleLabelList"/>
    <dgm:cxn modelId="{75B49626-1B29-4C69-AC89-84EE0380E798}" type="presParOf" srcId="{5BE27637-A209-4F55-BE17-762DF33059CF}" destId="{06C74047-5810-49E8-84FF-BC1CC2972A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3DD40-4FF0-DA4C-B524-1C31CB663859}">
      <dsp:nvSpPr>
        <dsp:cNvPr id="0" name=""/>
        <dsp:cNvSpPr/>
      </dsp:nvSpPr>
      <dsp:spPr>
        <a:xfrm>
          <a:off x="4311" y="615503"/>
          <a:ext cx="3770048" cy="3016039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99" tIns="58420" rIns="531996" bIns="5842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Overview of Challenges:</a:t>
          </a:r>
          <a:endParaRPr lang="en-US" sz="23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ticket prices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Scheduling conflicts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Accessibility issues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Cultural disconnects</a:t>
          </a:r>
        </a:p>
      </dsp:txBody>
      <dsp:txXfrm>
        <a:off x="4311" y="615503"/>
        <a:ext cx="3393043" cy="3016039"/>
      </dsp:txXfrm>
    </dsp:sp>
    <dsp:sp modelId="{DB79E658-728C-3248-8BD7-9FC3C55C39E4}">
      <dsp:nvSpPr>
        <dsp:cNvPr id="0" name=""/>
        <dsp:cNvSpPr/>
      </dsp:nvSpPr>
      <dsp:spPr>
        <a:xfrm>
          <a:off x="3020350" y="615503"/>
          <a:ext cx="3770048" cy="3016039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99" tIns="58420" rIns="132999" bIns="5842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Key Strategies:</a:t>
          </a:r>
          <a:endParaRPr lang="en-US" sz="23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Student-friendly pricing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Improved transportation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Flexible programming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Digital and campus engagement</a:t>
          </a:r>
        </a:p>
      </dsp:txBody>
      <dsp:txXfrm>
        <a:off x="3774360" y="615503"/>
        <a:ext cx="2262028" cy="3016039"/>
      </dsp:txXfrm>
    </dsp:sp>
    <dsp:sp modelId="{5A170E92-9AA6-6744-97E9-1B2D43103B15}">
      <dsp:nvSpPr>
        <dsp:cNvPr id="0" name=""/>
        <dsp:cNvSpPr/>
      </dsp:nvSpPr>
      <dsp:spPr>
        <a:xfrm>
          <a:off x="6036389" y="615503"/>
          <a:ext cx="3770048" cy="3016039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99" tIns="58420" rIns="132999" bIns="5842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Goal:</a:t>
          </a:r>
          <a:r>
            <a:rPr lang="en-US" sz="2300" kern="1200"/>
            <a:t> Expand the audience base and foster community ties.</a:t>
          </a:r>
        </a:p>
      </dsp:txBody>
      <dsp:txXfrm>
        <a:off x="6790399" y="615503"/>
        <a:ext cx="2262028" cy="3016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6EA6E-873C-794E-81B7-372FDFC74E23}">
      <dsp:nvSpPr>
        <dsp:cNvPr id="0" name=""/>
        <dsp:cNvSpPr/>
      </dsp:nvSpPr>
      <dsp:spPr>
        <a:xfrm>
          <a:off x="0" y="299465"/>
          <a:ext cx="6364224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416560" rIns="49393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Premier cultural landmark in Worcester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Known for productions like </a:t>
          </a:r>
          <a:r>
            <a:rPr lang="en-US" sz="2000" i="1" kern="1200"/>
            <a:t>A Christmas Carol</a:t>
          </a:r>
          <a:endParaRPr lang="en-US" sz="2000" kern="1200"/>
        </a:p>
      </dsp:txBody>
      <dsp:txXfrm>
        <a:off x="0" y="299465"/>
        <a:ext cx="6364224" cy="1165500"/>
      </dsp:txXfrm>
    </dsp:sp>
    <dsp:sp modelId="{6B06EC5A-5A98-6547-9AA1-730C04A54055}">
      <dsp:nvSpPr>
        <dsp:cNvPr id="0" name=""/>
        <dsp:cNvSpPr/>
      </dsp:nvSpPr>
      <dsp:spPr>
        <a:xfrm>
          <a:off x="318211" y="4265"/>
          <a:ext cx="4454956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About the Hanover Theatre:</a:t>
          </a:r>
          <a:endParaRPr lang="en-US" sz="2000" kern="1200"/>
        </a:p>
      </dsp:txBody>
      <dsp:txXfrm>
        <a:off x="347032" y="33086"/>
        <a:ext cx="4397314" cy="532758"/>
      </dsp:txXfrm>
    </dsp:sp>
    <dsp:sp modelId="{67619DF0-3D51-8E4D-A4FA-DED03EDF6F35}">
      <dsp:nvSpPr>
        <dsp:cNvPr id="0" name=""/>
        <dsp:cNvSpPr/>
      </dsp:nvSpPr>
      <dsp:spPr>
        <a:xfrm>
          <a:off x="0" y="1868166"/>
          <a:ext cx="6364224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416560" rIns="49393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University students and young professionals</a:t>
          </a:r>
        </a:p>
      </dsp:txBody>
      <dsp:txXfrm>
        <a:off x="0" y="1868166"/>
        <a:ext cx="6364224" cy="850500"/>
      </dsp:txXfrm>
    </dsp:sp>
    <dsp:sp modelId="{7840B9E3-FDB3-884C-AF47-29DE6103829D}">
      <dsp:nvSpPr>
        <dsp:cNvPr id="0" name=""/>
        <dsp:cNvSpPr/>
      </dsp:nvSpPr>
      <dsp:spPr>
        <a:xfrm>
          <a:off x="318211" y="1572966"/>
          <a:ext cx="4454956" cy="5904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Target Audience:</a:t>
          </a:r>
          <a:endParaRPr lang="en-US" sz="2000" kern="1200"/>
        </a:p>
      </dsp:txBody>
      <dsp:txXfrm>
        <a:off x="347032" y="1601787"/>
        <a:ext cx="4397314" cy="532758"/>
      </dsp:txXfrm>
    </dsp:sp>
    <dsp:sp modelId="{C2ABB5C0-6EAF-D449-A615-E25D4743BBC3}">
      <dsp:nvSpPr>
        <dsp:cNvPr id="0" name=""/>
        <dsp:cNvSpPr/>
      </dsp:nvSpPr>
      <dsp:spPr>
        <a:xfrm>
          <a:off x="0" y="3121866"/>
          <a:ext cx="6364224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416560" rIns="49393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Barriers preventing engagement and attendance</a:t>
          </a:r>
        </a:p>
      </dsp:txBody>
      <dsp:txXfrm>
        <a:off x="0" y="3121866"/>
        <a:ext cx="6364224" cy="850500"/>
      </dsp:txXfrm>
    </dsp:sp>
    <dsp:sp modelId="{96D92DC5-5830-DF48-A860-E7D9C9DA5846}">
      <dsp:nvSpPr>
        <dsp:cNvPr id="0" name=""/>
        <dsp:cNvSpPr/>
      </dsp:nvSpPr>
      <dsp:spPr>
        <a:xfrm>
          <a:off x="318211" y="2826666"/>
          <a:ext cx="4454956" cy="5904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Challenges:</a:t>
          </a:r>
          <a:endParaRPr lang="en-US" sz="2000" kern="1200"/>
        </a:p>
      </dsp:txBody>
      <dsp:txXfrm>
        <a:off x="347032" y="2855487"/>
        <a:ext cx="4397314" cy="532758"/>
      </dsp:txXfrm>
    </dsp:sp>
    <dsp:sp modelId="{75F09BDA-9E71-A049-98C3-EB23ED9FF7C6}">
      <dsp:nvSpPr>
        <dsp:cNvPr id="0" name=""/>
        <dsp:cNvSpPr/>
      </dsp:nvSpPr>
      <dsp:spPr>
        <a:xfrm>
          <a:off x="0" y="4375566"/>
          <a:ext cx="6364224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416560" rIns="49393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Enhance accessibility, affordability, and engagement.</a:t>
          </a:r>
        </a:p>
      </dsp:txBody>
      <dsp:txXfrm>
        <a:off x="0" y="4375566"/>
        <a:ext cx="6364224" cy="1134000"/>
      </dsp:txXfrm>
    </dsp:sp>
    <dsp:sp modelId="{0610E3AA-E60B-FC4B-B1BF-BC7FE5E75181}">
      <dsp:nvSpPr>
        <dsp:cNvPr id="0" name=""/>
        <dsp:cNvSpPr/>
      </dsp:nvSpPr>
      <dsp:spPr>
        <a:xfrm>
          <a:off x="318211" y="4080366"/>
          <a:ext cx="4454956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Objective:</a:t>
          </a:r>
          <a:endParaRPr lang="en-US" sz="2000" kern="1200"/>
        </a:p>
      </dsp:txBody>
      <dsp:txXfrm>
        <a:off x="347032" y="4109187"/>
        <a:ext cx="4397314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AC85A-0D74-4961-9199-2B87AB34F359}">
      <dsp:nvSpPr>
        <dsp:cNvPr id="0" name=""/>
        <dsp:cNvSpPr/>
      </dsp:nvSpPr>
      <dsp:spPr>
        <a:xfrm>
          <a:off x="0" y="4170"/>
          <a:ext cx="6651253" cy="8884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2F3FD-31A3-474B-8A2D-2FEC9B1623BA}">
      <dsp:nvSpPr>
        <dsp:cNvPr id="0" name=""/>
        <dsp:cNvSpPr/>
      </dsp:nvSpPr>
      <dsp:spPr>
        <a:xfrm>
          <a:off x="268742" y="204061"/>
          <a:ext cx="488622" cy="488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71CD-22DC-4687-841F-A20BF8C7F17A}">
      <dsp:nvSpPr>
        <dsp:cNvPr id="0" name=""/>
        <dsp:cNvSpPr/>
      </dsp:nvSpPr>
      <dsp:spPr>
        <a:xfrm>
          <a:off x="1026106" y="4170"/>
          <a:ext cx="2993063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Affordability:</a:t>
          </a:r>
          <a:endParaRPr lang="en-US" sz="1900" kern="1200"/>
        </a:p>
      </dsp:txBody>
      <dsp:txXfrm>
        <a:off x="1026106" y="4170"/>
        <a:ext cx="2993063" cy="888403"/>
      </dsp:txXfrm>
    </dsp:sp>
    <dsp:sp modelId="{56F45004-04E5-4120-A5A0-099436CA032D}">
      <dsp:nvSpPr>
        <dsp:cNvPr id="0" name=""/>
        <dsp:cNvSpPr/>
      </dsp:nvSpPr>
      <dsp:spPr>
        <a:xfrm>
          <a:off x="4019170" y="4170"/>
          <a:ext cx="2632082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Ticket prices ($39–$69) are too high for students.</a:t>
          </a:r>
        </a:p>
      </dsp:txBody>
      <dsp:txXfrm>
        <a:off x="4019170" y="4170"/>
        <a:ext cx="2632082" cy="888403"/>
      </dsp:txXfrm>
    </dsp:sp>
    <dsp:sp modelId="{DC5C4645-E300-40DF-9A41-B10A79B51315}">
      <dsp:nvSpPr>
        <dsp:cNvPr id="0" name=""/>
        <dsp:cNvSpPr/>
      </dsp:nvSpPr>
      <dsp:spPr>
        <a:xfrm>
          <a:off x="0" y="1114675"/>
          <a:ext cx="6651253" cy="8884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ED214-A457-48C2-A7CB-3A8644E6AEFC}">
      <dsp:nvSpPr>
        <dsp:cNvPr id="0" name=""/>
        <dsp:cNvSpPr/>
      </dsp:nvSpPr>
      <dsp:spPr>
        <a:xfrm>
          <a:off x="268742" y="1314566"/>
          <a:ext cx="488622" cy="4886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34323-95CD-445E-BCBB-A88F27446D39}">
      <dsp:nvSpPr>
        <dsp:cNvPr id="0" name=""/>
        <dsp:cNvSpPr/>
      </dsp:nvSpPr>
      <dsp:spPr>
        <a:xfrm>
          <a:off x="1026106" y="1114675"/>
          <a:ext cx="2993063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Scheduling Conflicts:</a:t>
          </a:r>
          <a:endParaRPr lang="en-US" sz="1900" kern="1200"/>
        </a:p>
      </dsp:txBody>
      <dsp:txXfrm>
        <a:off x="1026106" y="1114675"/>
        <a:ext cx="2993063" cy="888403"/>
      </dsp:txXfrm>
    </dsp:sp>
    <dsp:sp modelId="{B57D7ADA-86ED-4EC1-934D-5676FDBDFC19}">
      <dsp:nvSpPr>
        <dsp:cNvPr id="0" name=""/>
        <dsp:cNvSpPr/>
      </dsp:nvSpPr>
      <dsp:spPr>
        <a:xfrm>
          <a:off x="4019170" y="1114675"/>
          <a:ext cx="2632082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Performances overlap with exams and holidays.</a:t>
          </a:r>
        </a:p>
      </dsp:txBody>
      <dsp:txXfrm>
        <a:off x="4019170" y="1114675"/>
        <a:ext cx="2632082" cy="888403"/>
      </dsp:txXfrm>
    </dsp:sp>
    <dsp:sp modelId="{3D474D9A-0D12-422D-89A5-9624E93BD0F5}">
      <dsp:nvSpPr>
        <dsp:cNvPr id="0" name=""/>
        <dsp:cNvSpPr/>
      </dsp:nvSpPr>
      <dsp:spPr>
        <a:xfrm>
          <a:off x="0" y="2225180"/>
          <a:ext cx="6651253" cy="8884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1F484-74D3-46FA-B920-B33A923767CE}">
      <dsp:nvSpPr>
        <dsp:cNvPr id="0" name=""/>
        <dsp:cNvSpPr/>
      </dsp:nvSpPr>
      <dsp:spPr>
        <a:xfrm>
          <a:off x="268742" y="2425070"/>
          <a:ext cx="488622" cy="4886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970FD-5E58-4752-9DAF-3AB70892331D}">
      <dsp:nvSpPr>
        <dsp:cNvPr id="0" name=""/>
        <dsp:cNvSpPr/>
      </dsp:nvSpPr>
      <dsp:spPr>
        <a:xfrm>
          <a:off x="1026106" y="2225180"/>
          <a:ext cx="2993063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Accessibility:</a:t>
          </a:r>
          <a:endParaRPr lang="en-US" sz="1900" kern="1200"/>
        </a:p>
      </dsp:txBody>
      <dsp:txXfrm>
        <a:off x="1026106" y="2225180"/>
        <a:ext cx="2993063" cy="888403"/>
      </dsp:txXfrm>
    </dsp:sp>
    <dsp:sp modelId="{169C091D-908B-48D4-8D31-58366B691911}">
      <dsp:nvSpPr>
        <dsp:cNvPr id="0" name=""/>
        <dsp:cNvSpPr/>
      </dsp:nvSpPr>
      <dsp:spPr>
        <a:xfrm>
          <a:off x="4019170" y="2225180"/>
          <a:ext cx="2632082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Limited transportation options in the evenings.</a:t>
          </a:r>
        </a:p>
      </dsp:txBody>
      <dsp:txXfrm>
        <a:off x="4019170" y="2225180"/>
        <a:ext cx="2632082" cy="888403"/>
      </dsp:txXfrm>
    </dsp:sp>
    <dsp:sp modelId="{522D9380-F3EA-4880-8B78-F1425BA02865}">
      <dsp:nvSpPr>
        <dsp:cNvPr id="0" name=""/>
        <dsp:cNvSpPr/>
      </dsp:nvSpPr>
      <dsp:spPr>
        <a:xfrm>
          <a:off x="0" y="3335684"/>
          <a:ext cx="6651253" cy="8884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8ED75-1833-49F3-938B-512B7503A0B1}">
      <dsp:nvSpPr>
        <dsp:cNvPr id="0" name=""/>
        <dsp:cNvSpPr/>
      </dsp:nvSpPr>
      <dsp:spPr>
        <a:xfrm>
          <a:off x="268742" y="3535575"/>
          <a:ext cx="488622" cy="4886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364AE-21BA-4787-A67D-A8F5D9AC45F5}">
      <dsp:nvSpPr>
        <dsp:cNvPr id="0" name=""/>
        <dsp:cNvSpPr/>
      </dsp:nvSpPr>
      <dsp:spPr>
        <a:xfrm>
          <a:off x="1026106" y="3335684"/>
          <a:ext cx="2993063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Cultural Disconnect:</a:t>
          </a:r>
          <a:endParaRPr lang="en-US" sz="1900" kern="1200"/>
        </a:p>
      </dsp:txBody>
      <dsp:txXfrm>
        <a:off x="1026106" y="3335684"/>
        <a:ext cx="2993063" cy="888403"/>
      </dsp:txXfrm>
    </dsp:sp>
    <dsp:sp modelId="{DE6DBEB3-3C2D-44B2-A91E-80D0155932DD}">
      <dsp:nvSpPr>
        <dsp:cNvPr id="0" name=""/>
        <dsp:cNvSpPr/>
      </dsp:nvSpPr>
      <dsp:spPr>
        <a:xfrm>
          <a:off x="4019170" y="3335684"/>
          <a:ext cx="2632082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International students lack familiarity with some productions.</a:t>
          </a:r>
        </a:p>
      </dsp:txBody>
      <dsp:txXfrm>
        <a:off x="4019170" y="3335684"/>
        <a:ext cx="2632082" cy="888403"/>
      </dsp:txXfrm>
    </dsp:sp>
    <dsp:sp modelId="{4E028B1B-417D-48C3-9B81-D4EB97B28BEE}">
      <dsp:nvSpPr>
        <dsp:cNvPr id="0" name=""/>
        <dsp:cNvSpPr/>
      </dsp:nvSpPr>
      <dsp:spPr>
        <a:xfrm>
          <a:off x="0" y="4446189"/>
          <a:ext cx="6651253" cy="88840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576ED-F729-4F75-89CA-2BDB2AF74934}">
      <dsp:nvSpPr>
        <dsp:cNvPr id="0" name=""/>
        <dsp:cNvSpPr/>
      </dsp:nvSpPr>
      <dsp:spPr>
        <a:xfrm>
          <a:off x="268742" y="4646080"/>
          <a:ext cx="488622" cy="4886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DC131-2F89-40AB-A5EE-D760B2D5487D}">
      <dsp:nvSpPr>
        <dsp:cNvPr id="0" name=""/>
        <dsp:cNvSpPr/>
      </dsp:nvSpPr>
      <dsp:spPr>
        <a:xfrm>
          <a:off x="1026106" y="4446189"/>
          <a:ext cx="2993063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Awareness Gap:</a:t>
          </a:r>
          <a:endParaRPr lang="en-US" sz="1900" kern="1200"/>
        </a:p>
      </dsp:txBody>
      <dsp:txXfrm>
        <a:off x="1026106" y="4446189"/>
        <a:ext cx="2993063" cy="888403"/>
      </dsp:txXfrm>
    </dsp:sp>
    <dsp:sp modelId="{F43687E2-1A6F-4670-9B2A-D50DFF0283CD}">
      <dsp:nvSpPr>
        <dsp:cNvPr id="0" name=""/>
        <dsp:cNvSpPr/>
      </dsp:nvSpPr>
      <dsp:spPr>
        <a:xfrm>
          <a:off x="4019170" y="4446189"/>
          <a:ext cx="2632082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Awareness does not translate to attendance.</a:t>
          </a:r>
        </a:p>
      </dsp:txBody>
      <dsp:txXfrm>
        <a:off x="4019170" y="4446189"/>
        <a:ext cx="2632082" cy="888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C3870-F67E-6D40-AD08-191CEC25E75D}">
      <dsp:nvSpPr>
        <dsp:cNvPr id="0" name=""/>
        <dsp:cNvSpPr/>
      </dsp:nvSpPr>
      <dsp:spPr>
        <a:xfrm>
          <a:off x="0" y="324907"/>
          <a:ext cx="690051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Majority from Clark University and WPI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35% are international students</a:t>
          </a:r>
          <a:endParaRPr lang="en-US" sz="1500" kern="1200"/>
        </a:p>
      </dsp:txBody>
      <dsp:txXfrm>
        <a:off x="0" y="324907"/>
        <a:ext cx="6900512" cy="874125"/>
      </dsp:txXfrm>
    </dsp:sp>
    <dsp:sp modelId="{21F70634-6C54-B54E-961B-2EB73C8BD5CC}">
      <dsp:nvSpPr>
        <dsp:cNvPr id="0" name=""/>
        <dsp:cNvSpPr/>
      </dsp:nvSpPr>
      <dsp:spPr>
        <a:xfrm>
          <a:off x="345025" y="103507"/>
          <a:ext cx="4830358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Demographics:</a:t>
          </a:r>
          <a:endParaRPr lang="en-US" sz="1500" kern="1200"/>
        </a:p>
      </dsp:txBody>
      <dsp:txXfrm>
        <a:off x="366641" y="125123"/>
        <a:ext cx="4787126" cy="399568"/>
      </dsp:txXfrm>
    </dsp:sp>
    <dsp:sp modelId="{6C4310D5-6C26-A843-A66A-5E01D76D77AE}">
      <dsp:nvSpPr>
        <dsp:cNvPr id="0" name=""/>
        <dsp:cNvSpPr/>
      </dsp:nvSpPr>
      <dsp:spPr>
        <a:xfrm>
          <a:off x="0" y="1501432"/>
          <a:ext cx="6900512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70-80% are aware of the Hanover Theatre only 10% been there</a:t>
          </a:r>
        </a:p>
      </dsp:txBody>
      <dsp:txXfrm>
        <a:off x="0" y="1501432"/>
        <a:ext cx="6900512" cy="637875"/>
      </dsp:txXfrm>
    </dsp:sp>
    <dsp:sp modelId="{3043E8F3-7F1E-5A40-913E-F83881EEE474}">
      <dsp:nvSpPr>
        <dsp:cNvPr id="0" name=""/>
        <dsp:cNvSpPr/>
      </dsp:nvSpPr>
      <dsp:spPr>
        <a:xfrm>
          <a:off x="345025" y="1280032"/>
          <a:ext cx="4830358" cy="44280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Attendance Behavior:</a:t>
          </a:r>
          <a:endParaRPr lang="en-US" sz="1500" kern="1200"/>
        </a:p>
      </dsp:txBody>
      <dsp:txXfrm>
        <a:off x="366641" y="1301648"/>
        <a:ext cx="4787126" cy="399568"/>
      </dsp:txXfrm>
    </dsp:sp>
    <dsp:sp modelId="{E009E59C-F783-DF4F-82E7-9F96C959CCC3}">
      <dsp:nvSpPr>
        <dsp:cNvPr id="0" name=""/>
        <dsp:cNvSpPr/>
      </dsp:nvSpPr>
      <dsp:spPr>
        <a:xfrm>
          <a:off x="0" y="2441707"/>
          <a:ext cx="690051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 90% prefer tickets under $25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50-55% interested in bundled offers</a:t>
          </a:r>
        </a:p>
      </dsp:txBody>
      <dsp:txXfrm>
        <a:off x="0" y="2441707"/>
        <a:ext cx="6900512" cy="874125"/>
      </dsp:txXfrm>
    </dsp:sp>
    <dsp:sp modelId="{E6AB766E-F207-2C43-B7E6-3A07ED855B16}">
      <dsp:nvSpPr>
        <dsp:cNvPr id="0" name=""/>
        <dsp:cNvSpPr/>
      </dsp:nvSpPr>
      <dsp:spPr>
        <a:xfrm>
          <a:off x="345025" y="2220308"/>
          <a:ext cx="4830358" cy="4428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Financial Constraints:</a:t>
          </a:r>
          <a:endParaRPr lang="en-US" sz="1500" kern="1200"/>
        </a:p>
      </dsp:txBody>
      <dsp:txXfrm>
        <a:off x="366641" y="2241924"/>
        <a:ext cx="4787126" cy="399568"/>
      </dsp:txXfrm>
    </dsp:sp>
    <dsp:sp modelId="{E5D24C5A-E66C-5940-8830-1DE0814EDC39}">
      <dsp:nvSpPr>
        <dsp:cNvPr id="0" name=""/>
        <dsp:cNvSpPr/>
      </dsp:nvSpPr>
      <dsp:spPr>
        <a:xfrm>
          <a:off x="0" y="3618233"/>
          <a:ext cx="690051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Instagram and TikTok</a:t>
          </a:r>
          <a:r>
            <a:rPr lang="en-US" sz="1500" kern="1200" dirty="0"/>
            <a:t> are favored platforms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Notifications preferred </a:t>
          </a:r>
          <a:r>
            <a:rPr lang="en-US" sz="1500" b="1" kern="1200"/>
            <a:t>2–3 weeks in advance</a:t>
          </a:r>
          <a:endParaRPr lang="en-US" sz="1500" kern="1200"/>
        </a:p>
      </dsp:txBody>
      <dsp:txXfrm>
        <a:off x="0" y="3618233"/>
        <a:ext cx="6900512" cy="874125"/>
      </dsp:txXfrm>
    </dsp:sp>
    <dsp:sp modelId="{DDE1E682-D7D0-BD4D-AEEE-ADB3190AA8AF}">
      <dsp:nvSpPr>
        <dsp:cNvPr id="0" name=""/>
        <dsp:cNvSpPr/>
      </dsp:nvSpPr>
      <dsp:spPr>
        <a:xfrm>
          <a:off x="345025" y="3396833"/>
          <a:ext cx="4830358" cy="44280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Marketing Preferences:</a:t>
          </a:r>
          <a:endParaRPr lang="en-US" sz="1500" kern="1200"/>
        </a:p>
      </dsp:txBody>
      <dsp:txXfrm>
        <a:off x="366641" y="3418449"/>
        <a:ext cx="4787126" cy="399568"/>
      </dsp:txXfrm>
    </dsp:sp>
    <dsp:sp modelId="{8A411296-8EEB-4440-A5E4-50AA1FCF9740}">
      <dsp:nvSpPr>
        <dsp:cNvPr id="0" name=""/>
        <dsp:cNvSpPr/>
      </dsp:nvSpPr>
      <dsp:spPr>
        <a:xfrm>
          <a:off x="0" y="4794758"/>
          <a:ext cx="6900512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Transportation is a significant barrier.</a:t>
          </a:r>
        </a:p>
      </dsp:txBody>
      <dsp:txXfrm>
        <a:off x="0" y="4794758"/>
        <a:ext cx="6900512" cy="637875"/>
      </dsp:txXfrm>
    </dsp:sp>
    <dsp:sp modelId="{820F6AF6-5ABA-B241-87B3-6BC3D8B6097E}">
      <dsp:nvSpPr>
        <dsp:cNvPr id="0" name=""/>
        <dsp:cNvSpPr/>
      </dsp:nvSpPr>
      <dsp:spPr>
        <a:xfrm>
          <a:off x="345025" y="4573358"/>
          <a:ext cx="4830358" cy="442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Accessibility Issues:</a:t>
          </a:r>
          <a:endParaRPr lang="en-US" sz="1500" kern="1200"/>
        </a:p>
      </dsp:txBody>
      <dsp:txXfrm>
        <a:off x="366641" y="4594974"/>
        <a:ext cx="4787126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EEF15-296F-F542-A1CC-EBB4222EEB0A}">
      <dsp:nvSpPr>
        <dsp:cNvPr id="0" name=""/>
        <dsp:cNvSpPr/>
      </dsp:nvSpPr>
      <dsp:spPr>
        <a:xfrm>
          <a:off x="0" y="42282"/>
          <a:ext cx="6651253" cy="1670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Improving Accessibility and Affordability</a:t>
          </a:r>
          <a:endParaRPr lang="en-US" sz="4200" kern="1200"/>
        </a:p>
      </dsp:txBody>
      <dsp:txXfrm>
        <a:off x="81560" y="123842"/>
        <a:ext cx="6488133" cy="1507639"/>
      </dsp:txXfrm>
    </dsp:sp>
    <dsp:sp modelId="{92DB7C86-2F47-824A-97E7-0A1D1353FF76}">
      <dsp:nvSpPr>
        <dsp:cNvPr id="0" name=""/>
        <dsp:cNvSpPr/>
      </dsp:nvSpPr>
      <dsp:spPr>
        <a:xfrm>
          <a:off x="0" y="1834002"/>
          <a:ext cx="6651253" cy="167075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Flexible Programming and Scheduling</a:t>
          </a:r>
          <a:endParaRPr lang="en-US" sz="4200" kern="1200"/>
        </a:p>
      </dsp:txBody>
      <dsp:txXfrm>
        <a:off x="81560" y="1915562"/>
        <a:ext cx="6488133" cy="1507639"/>
      </dsp:txXfrm>
    </dsp:sp>
    <dsp:sp modelId="{2CE9D9FE-562E-2745-9BC9-875403B4B8D4}">
      <dsp:nvSpPr>
        <dsp:cNvPr id="0" name=""/>
        <dsp:cNvSpPr/>
      </dsp:nvSpPr>
      <dsp:spPr>
        <a:xfrm>
          <a:off x="0" y="3625722"/>
          <a:ext cx="6651253" cy="16707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Strengthening Campus and Digital Engagement</a:t>
          </a:r>
          <a:endParaRPr lang="en-US" sz="4200" kern="1200"/>
        </a:p>
      </dsp:txBody>
      <dsp:txXfrm>
        <a:off x="81560" y="3707282"/>
        <a:ext cx="6488133" cy="1507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CE445-31CF-471D-86F7-07AAF5EB0BB2}">
      <dsp:nvSpPr>
        <dsp:cNvPr id="0" name=""/>
        <dsp:cNvSpPr/>
      </dsp:nvSpPr>
      <dsp:spPr>
        <a:xfrm>
          <a:off x="0" y="642002"/>
          <a:ext cx="10515600" cy="3067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459EA-6C3A-44D4-8D49-3F80886BD7EC}">
      <dsp:nvSpPr>
        <dsp:cNvPr id="0" name=""/>
        <dsp:cNvSpPr/>
      </dsp:nvSpPr>
      <dsp:spPr>
        <a:xfrm>
          <a:off x="394113" y="1817384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7C0F8-4172-4A3B-9450-2D528721B133}">
      <dsp:nvSpPr>
        <dsp:cNvPr id="0" name=""/>
        <dsp:cNvSpPr/>
      </dsp:nvSpPr>
      <dsp:spPr>
        <a:xfrm>
          <a:off x="1504795" y="1524242"/>
          <a:ext cx="473202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Campus Outreach:</a:t>
          </a:r>
          <a:endParaRPr lang="en-US" sz="2500" kern="1200"/>
        </a:p>
      </dsp:txBody>
      <dsp:txXfrm>
        <a:off x="1504795" y="1524242"/>
        <a:ext cx="4732020" cy="1302853"/>
      </dsp:txXfrm>
    </dsp:sp>
    <dsp:sp modelId="{83E55928-2561-4998-A016-7085FC98053A}">
      <dsp:nvSpPr>
        <dsp:cNvPr id="0" name=""/>
        <dsp:cNvSpPr/>
      </dsp:nvSpPr>
      <dsp:spPr>
        <a:xfrm>
          <a:off x="6236815" y="1105466"/>
          <a:ext cx="4277313" cy="214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1. “Student Nights” with discounts and Q&amp;A sessions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2. On-campus promotional booths and events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3. Recruit student ambassadors</a:t>
          </a:r>
        </a:p>
      </dsp:txBody>
      <dsp:txXfrm>
        <a:off x="6236815" y="1105466"/>
        <a:ext cx="4277313" cy="21404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01329-3E44-4C00-9BB5-71E75C72E3B1}">
      <dsp:nvSpPr>
        <dsp:cNvPr id="0" name=""/>
        <dsp:cNvSpPr/>
      </dsp:nvSpPr>
      <dsp:spPr>
        <a:xfrm>
          <a:off x="0" y="23531"/>
          <a:ext cx="9792471" cy="31243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3F3E8-D4E5-4BE4-A018-95EA2CF82C70}">
      <dsp:nvSpPr>
        <dsp:cNvPr id="0" name=""/>
        <dsp:cNvSpPr/>
      </dsp:nvSpPr>
      <dsp:spPr>
        <a:xfrm>
          <a:off x="287244" y="1324579"/>
          <a:ext cx="522263" cy="522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B0355-B8AE-4433-B2C5-1C1394354DD9}">
      <dsp:nvSpPr>
        <dsp:cNvPr id="0" name=""/>
        <dsp:cNvSpPr/>
      </dsp:nvSpPr>
      <dsp:spPr>
        <a:xfrm>
          <a:off x="1096752" y="1110926"/>
          <a:ext cx="4406611" cy="949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96" tIns="100496" rIns="100496" bIns="10049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Digital Marketing: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096752" y="1110926"/>
        <a:ext cx="4406611" cy="949569"/>
      </dsp:txXfrm>
    </dsp:sp>
    <dsp:sp modelId="{D24A5680-A52C-46DD-97FD-DFA1B6DF8C5F}">
      <dsp:nvSpPr>
        <dsp:cNvPr id="0" name=""/>
        <dsp:cNvSpPr/>
      </dsp:nvSpPr>
      <dsp:spPr>
        <a:xfrm>
          <a:off x="5503364" y="825196"/>
          <a:ext cx="4288034" cy="152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96" tIns="100496" rIns="100496" bIns="10049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chemeClr val="tx1"/>
              </a:solidFill>
            </a:rPr>
            <a:t>1. Focus on Instagram and TikTok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chemeClr val="tx1"/>
              </a:solidFill>
            </a:rPr>
            <a:t>2. Interactive content (behind-the-scenes, contests)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chemeClr val="tx1"/>
              </a:solidFill>
            </a:rPr>
            <a:t>3. Partner with influencers</a:t>
          </a:r>
        </a:p>
      </dsp:txBody>
      <dsp:txXfrm>
        <a:off x="5503364" y="825196"/>
        <a:ext cx="4288034" cy="15210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661CE-095E-4BC0-B8DD-055C0E9D4A18}">
      <dsp:nvSpPr>
        <dsp:cNvPr id="0" name=""/>
        <dsp:cNvSpPr/>
      </dsp:nvSpPr>
      <dsp:spPr>
        <a:xfrm>
          <a:off x="0" y="854947"/>
          <a:ext cx="10515600" cy="2641443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BF5D7-EEF4-4635-84BA-E48125F858A6}">
      <dsp:nvSpPr>
        <dsp:cNvPr id="0" name=""/>
        <dsp:cNvSpPr/>
      </dsp:nvSpPr>
      <dsp:spPr>
        <a:xfrm>
          <a:off x="394113" y="1817384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4AB23-2BC1-405A-AE94-6AF3C2E15C10}">
      <dsp:nvSpPr>
        <dsp:cNvPr id="0" name=""/>
        <dsp:cNvSpPr/>
      </dsp:nvSpPr>
      <dsp:spPr>
        <a:xfrm>
          <a:off x="1504795" y="1524242"/>
          <a:ext cx="473202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Time-Sensitive Promotions:</a:t>
          </a:r>
          <a:endParaRPr lang="en-US" sz="2500" kern="1200"/>
        </a:p>
      </dsp:txBody>
      <dsp:txXfrm>
        <a:off x="1504795" y="1524242"/>
        <a:ext cx="4732020" cy="1302853"/>
      </dsp:txXfrm>
    </dsp:sp>
    <dsp:sp modelId="{0AEF03E5-D6B4-41E8-9282-46BD6EB6D48E}">
      <dsp:nvSpPr>
        <dsp:cNvPr id="0" name=""/>
        <dsp:cNvSpPr/>
      </dsp:nvSpPr>
      <dsp:spPr>
        <a:xfrm>
          <a:off x="6236815" y="1524242"/>
          <a:ext cx="427731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Early-bird discounts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Flash sales to create urgency</a:t>
          </a:r>
        </a:p>
      </dsp:txBody>
      <dsp:txXfrm>
        <a:off x="6236815" y="1524242"/>
        <a:ext cx="4277313" cy="13028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A2D80-9864-437C-AC31-5F038E62D3B6}">
      <dsp:nvSpPr>
        <dsp:cNvPr id="0" name=""/>
        <dsp:cNvSpPr/>
      </dsp:nvSpPr>
      <dsp:spPr>
        <a:xfrm>
          <a:off x="478800" y="57487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38D01-43E2-4102-80BD-AF4A84B92D48}">
      <dsp:nvSpPr>
        <dsp:cNvPr id="0" name=""/>
        <dsp:cNvSpPr/>
      </dsp:nvSpPr>
      <dsp:spPr>
        <a:xfrm>
          <a:off x="712800" y="80887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F1D8-395F-40FC-BF68-4CE5F5A898E5}">
      <dsp:nvSpPr>
        <dsp:cNvPr id="0" name=""/>
        <dsp:cNvSpPr/>
      </dsp:nvSpPr>
      <dsp:spPr>
        <a:xfrm>
          <a:off x="127800" y="2014873"/>
          <a:ext cx="1800000" cy="176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Increased Attendance:</a:t>
          </a:r>
          <a:r>
            <a:rPr lang="en-US" sz="1800" kern="1200"/>
            <a:t> Affordable pricing and transportation options</a:t>
          </a:r>
        </a:p>
      </dsp:txBody>
      <dsp:txXfrm>
        <a:off x="127800" y="2014873"/>
        <a:ext cx="1800000" cy="1761591"/>
      </dsp:txXfrm>
    </dsp:sp>
    <dsp:sp modelId="{8A24D6A2-05B3-4FAC-B5DE-55C6778A8B55}">
      <dsp:nvSpPr>
        <dsp:cNvPr id="0" name=""/>
        <dsp:cNvSpPr/>
      </dsp:nvSpPr>
      <dsp:spPr>
        <a:xfrm>
          <a:off x="2593800" y="57487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71E9D-4E83-4CF9-8F6A-24A45F2A010E}">
      <dsp:nvSpPr>
        <dsp:cNvPr id="0" name=""/>
        <dsp:cNvSpPr/>
      </dsp:nvSpPr>
      <dsp:spPr>
        <a:xfrm>
          <a:off x="2827800" y="80887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565F6-6993-4034-9B37-E02F1F7A057F}">
      <dsp:nvSpPr>
        <dsp:cNvPr id="0" name=""/>
        <dsp:cNvSpPr/>
      </dsp:nvSpPr>
      <dsp:spPr>
        <a:xfrm>
          <a:off x="2242800" y="2014873"/>
          <a:ext cx="1800000" cy="176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/>
            <a:t>Enhanced Engagement:</a:t>
          </a:r>
          <a:r>
            <a:rPr lang="en-US" sz="1800" kern="1200" dirty="0"/>
            <a:t> Interactive events and digital campaigns</a:t>
          </a:r>
        </a:p>
      </dsp:txBody>
      <dsp:txXfrm>
        <a:off x="2242800" y="2014873"/>
        <a:ext cx="1800000" cy="1761591"/>
      </dsp:txXfrm>
    </dsp:sp>
    <dsp:sp modelId="{854ED455-4C25-48F3-BEA2-BE7023E9DFFF}">
      <dsp:nvSpPr>
        <dsp:cNvPr id="0" name=""/>
        <dsp:cNvSpPr/>
      </dsp:nvSpPr>
      <dsp:spPr>
        <a:xfrm>
          <a:off x="4708800" y="57487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2574F-E10F-4397-B521-CE983650CC8F}">
      <dsp:nvSpPr>
        <dsp:cNvPr id="0" name=""/>
        <dsp:cNvSpPr/>
      </dsp:nvSpPr>
      <dsp:spPr>
        <a:xfrm>
          <a:off x="4942800" y="80887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94178-1D12-48FB-9F95-1999B082BB1A}">
      <dsp:nvSpPr>
        <dsp:cNvPr id="0" name=""/>
        <dsp:cNvSpPr/>
      </dsp:nvSpPr>
      <dsp:spPr>
        <a:xfrm>
          <a:off x="4357800" y="2014873"/>
          <a:ext cx="1800000" cy="176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Stronger Community Connections:</a:t>
          </a:r>
          <a:r>
            <a:rPr lang="en-US" sz="1800" kern="1200"/>
            <a:t> University partnerships and outreach</a:t>
          </a:r>
        </a:p>
      </dsp:txBody>
      <dsp:txXfrm>
        <a:off x="4357800" y="2014873"/>
        <a:ext cx="1800000" cy="1761591"/>
      </dsp:txXfrm>
    </dsp:sp>
    <dsp:sp modelId="{5BB58885-1E9A-4432-A5BF-A85880DAC170}">
      <dsp:nvSpPr>
        <dsp:cNvPr id="0" name=""/>
        <dsp:cNvSpPr/>
      </dsp:nvSpPr>
      <dsp:spPr>
        <a:xfrm>
          <a:off x="6823800" y="57487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725-85B7-47A7-AC7A-0536FC98DEC3}">
      <dsp:nvSpPr>
        <dsp:cNvPr id="0" name=""/>
        <dsp:cNvSpPr/>
      </dsp:nvSpPr>
      <dsp:spPr>
        <a:xfrm>
          <a:off x="7057800" y="80887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3E37F-D751-4B14-A487-EA1072EA3986}">
      <dsp:nvSpPr>
        <dsp:cNvPr id="0" name=""/>
        <dsp:cNvSpPr/>
      </dsp:nvSpPr>
      <dsp:spPr>
        <a:xfrm>
          <a:off x="6472800" y="2014873"/>
          <a:ext cx="1800000" cy="176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Cultural Inclusivity:</a:t>
          </a:r>
          <a:r>
            <a:rPr lang="en-US" sz="1800" kern="1200"/>
            <a:t> Diverse programming and multilingual materials</a:t>
          </a:r>
        </a:p>
      </dsp:txBody>
      <dsp:txXfrm>
        <a:off x="6472800" y="2014873"/>
        <a:ext cx="1800000" cy="1761591"/>
      </dsp:txXfrm>
    </dsp:sp>
    <dsp:sp modelId="{39E7E369-A38C-4AE8-AEAD-663A93C4434E}">
      <dsp:nvSpPr>
        <dsp:cNvPr id="0" name=""/>
        <dsp:cNvSpPr/>
      </dsp:nvSpPr>
      <dsp:spPr>
        <a:xfrm>
          <a:off x="8938800" y="57487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6AD80-C7B5-4F60-B475-A6150B8512A7}">
      <dsp:nvSpPr>
        <dsp:cNvPr id="0" name=""/>
        <dsp:cNvSpPr/>
      </dsp:nvSpPr>
      <dsp:spPr>
        <a:xfrm>
          <a:off x="9172800" y="80887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74047-5810-49E8-84FF-BC1CC2972AF2}">
      <dsp:nvSpPr>
        <dsp:cNvPr id="0" name=""/>
        <dsp:cNvSpPr/>
      </dsp:nvSpPr>
      <dsp:spPr>
        <a:xfrm>
          <a:off x="8587800" y="2014873"/>
          <a:ext cx="1800000" cy="176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/>
            <a:t>Long-Term Loyalty:</a:t>
          </a:r>
          <a:r>
            <a:rPr lang="en-US" sz="1800" kern="1200"/>
            <a:t> Sustainable relationships with student audiences</a:t>
          </a:r>
        </a:p>
      </dsp:txBody>
      <dsp:txXfrm>
        <a:off x="8587800" y="2014873"/>
        <a:ext cx="1800000" cy="1761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1FCC4-BEF1-6C47-93EF-FFAE1FD6D3C6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1A9B9-2A71-684F-AECC-E6ECAEBC1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1A9B9-2A71-684F-AECC-E6ECAEBC1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AB9E-4DEF-AC4E-878F-A90B337DE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4EAE2-900B-284B-8A41-89B76627C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1B21-AE8D-9E47-920F-93A1BCF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CA51-737C-1B4F-8666-105F178B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8096-1AAE-304C-8516-292310F5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9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0D43-2456-ED48-B360-C17D2E9B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E2742-3F38-F742-AA05-0B6EF64F9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EB0F-821E-E64B-94C3-ADDFEF68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B2110-FBB2-2143-A6DB-C689788D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C975-7E84-5749-BEFF-702069C4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9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7A666-12B1-5A4D-8FE2-2E3E02759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DFD8A-F565-9549-9A29-6DC4C1A5B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A735-7369-8845-816A-3BB3EEBC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70A2-F469-334A-AF2F-53E5A423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F337-95B3-D647-B3AB-5AA49CE0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8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FF1F-74DE-BB4F-8B0B-16052815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E58B-936B-9748-B018-F6E23EF2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DE0F-BFA9-B14D-AC55-C7ABA39D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9509-135E-9142-80B1-23A67ECE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DD99-4997-9E40-A03A-DE53739B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6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1AC5-4C06-2142-953E-66221317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E328-D3B8-A140-B456-FFDA4751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995D-297C-4343-B072-6C60ADFB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223F2-661F-5344-BD2F-8854A93D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0444-F37B-DF42-BF7D-4F140DD9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1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A8CD-CB1F-644D-A97C-677A9848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6BAAD-64AD-8B40-BC6C-5D483530A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53482-DCDE-0348-855E-CD2053397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4E812-8F48-9B49-9056-04FADA23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8E98B-E515-7740-BEDD-7D218A0B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3D7FD-B685-664C-BEC5-7087B463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6D5-45BA-B741-93A0-33AB3FEB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922E-D2E8-F24D-8DBD-3CBC8725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41C3A-BC29-B84F-B3FB-AA19A321A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2F326-3429-6548-8AE8-AED477A25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2F4DE-F8C5-2042-93C4-6C3D4C7F8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3658C-2218-C74D-87A9-BC22DE53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71C0A-E9DE-C544-8C46-F0980691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1BD8D-F095-AE40-8306-37BCFB71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2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AC0F-3181-B74C-9857-D1909BF8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9C4EE-91EC-A548-B67F-C07CE47E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DF2AD-D078-BD44-A8C8-4A6B84EB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C49CF-B6BE-D146-8D99-902E713F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8B658-756A-BB4D-973D-D1B1032C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6C2BB-683F-DA4B-94AC-A054134D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96719-00A0-3A48-A7C4-7A87FBAC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D35B-9A6E-2146-8EB6-1A3130F9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70BDA-E1CC-5748-AC20-63647EE0A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8B99C-E058-EB48-8746-C3B86BD0A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CAA7F-0ABE-4E46-8CA1-0FF2791B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8B668-21F5-C64E-8A18-B2CB23E3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64FE-8B65-D34C-84B6-63CBDD30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9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920A-4BB8-D342-85A0-3CB694AB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93F286-E336-E242-946F-14AC55956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14AB2-7338-0949-B966-2CED137CB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C7C33-D9A1-1346-9B5F-60FC6AC2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B9944-9D67-4E4D-AAA2-E421EFEA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FD64E-037B-6A4F-803F-0D117344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2CCFA-D0B0-734C-9A0B-F6E861BB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844A-790B-CD41-93D5-98C128379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C3E4E-55C3-4A43-BDBB-3CB5DBD01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11399-C53C-7D4A-8FA4-1E05BF5328DD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E87FA-2F7B-BD4A-A230-8BC47F7D9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D90AC-BFBF-0341-AACC-F1343237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54744-F8A3-D547-A277-90ECA906B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FC66-5FD4-724B-A2E7-59FCFD6D5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7FC84-6EDF-D842-8447-DEE81B127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Picture 4" descr="A large auditorium with a chandelier and seats&#10;&#10;Description automatically generated">
            <a:extLst>
              <a:ext uri="{FF2B5EF4-FFF2-40B4-BE49-F238E27FC236}">
                <a16:creationId xmlns:a16="http://schemas.microsoft.com/office/drawing/2014/main" id="{163A6EFA-0C8A-064D-BC00-3AF0A8AE67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" t="18919" r="19121"/>
          <a:stretch/>
        </p:blipFill>
        <p:spPr>
          <a:xfrm>
            <a:off x="19050" y="173038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651C8C-C5CC-1A4A-8F91-E15C6AE72884}"/>
              </a:ext>
            </a:extLst>
          </p:cNvPr>
          <p:cNvSpPr/>
          <p:nvPr/>
        </p:nvSpPr>
        <p:spPr>
          <a:xfrm>
            <a:off x="1347412" y="-17617"/>
            <a:ext cx="9930187" cy="6839753"/>
          </a:xfrm>
          <a:prstGeom prst="rect">
            <a:avLst/>
          </a:prstGeom>
          <a:solidFill>
            <a:schemeClr val="bg2">
              <a:lumMod val="1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27CBA-FC23-9145-9669-638B1706D840}"/>
              </a:ext>
            </a:extLst>
          </p:cNvPr>
          <p:cNvSpPr txBox="1"/>
          <p:nvPr/>
        </p:nvSpPr>
        <p:spPr>
          <a:xfrm>
            <a:off x="2462412" y="709023"/>
            <a:ext cx="89790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nanda Black Personal Use" pitchFamily="2" charset="77"/>
                <a:cs typeface="Broadway" panose="020F0502020204030204" pitchFamily="34" charset="0"/>
              </a:rPr>
              <a:t>A Christmas Carol by Hanover Theater</a:t>
            </a:r>
          </a:p>
        </p:txBody>
      </p:sp>
      <p:pic>
        <p:nvPicPr>
          <p:cNvPr id="12" name="Picture 11" descr="A christmas decoration with pine cones and balls&#10;&#10;Description automatically generated">
            <a:extLst>
              <a:ext uri="{FF2B5EF4-FFF2-40B4-BE49-F238E27FC236}">
                <a16:creationId xmlns:a16="http://schemas.microsoft.com/office/drawing/2014/main" id="{0BBA326A-BB05-E64F-88D9-CA592D1F8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61" y="-227648"/>
            <a:ext cx="2651452" cy="26635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E4B25-3D46-F740-9621-0D44167EF69C}"/>
              </a:ext>
            </a:extLst>
          </p:cNvPr>
          <p:cNvSpPr/>
          <p:nvPr/>
        </p:nvSpPr>
        <p:spPr>
          <a:xfrm>
            <a:off x="12301162" y="0"/>
            <a:ext cx="572829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29485-1BEF-8344-B8C1-BCDB86E9034D}"/>
              </a:ext>
            </a:extLst>
          </p:cNvPr>
          <p:cNvSpPr txBox="1"/>
          <p:nvPr/>
        </p:nvSpPr>
        <p:spPr>
          <a:xfrm>
            <a:off x="13201649" y="1580653"/>
            <a:ext cx="40208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AEBEB"/>
                </a:solidFill>
                <a:latin typeface="Bodoni 72 Oldstyle" pitchFamily="2" charset="0"/>
                <a:ea typeface="Dela Gothic One" pitchFamily="34" charset="-122"/>
                <a:cs typeface="Dela Gothic One" pitchFamily="34" charset="-120"/>
              </a:rPr>
              <a:t>Boosting Engagement and Attendance at the Hanover Theatre</a:t>
            </a:r>
            <a:endParaRPr lang="en-US" sz="4400" b="1" dirty="0">
              <a:latin typeface="Bodoni 72 Oldstyle" pitchFamily="2" charset="0"/>
            </a:endParaRPr>
          </a:p>
          <a:p>
            <a:endParaRPr lang="en-US" sz="4400" b="1" dirty="0">
              <a:latin typeface="Bodoni 72 Oldstyle" pitchFamily="2" charset="0"/>
            </a:endParaRPr>
          </a:p>
        </p:txBody>
      </p:sp>
      <p:pic>
        <p:nvPicPr>
          <p:cNvPr id="6" name="Picture 5" descr="A group of reindeers running&#10;&#10;Description automatically generated">
            <a:extLst>
              <a:ext uri="{FF2B5EF4-FFF2-40B4-BE49-F238E27FC236}">
                <a16:creationId xmlns:a16="http://schemas.microsoft.com/office/drawing/2014/main" id="{44D88593-AC7F-594F-BAE6-AA127DFFD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655" y="305316"/>
            <a:ext cx="3048000" cy="1016000"/>
          </a:xfrm>
          <a:prstGeom prst="rect">
            <a:avLst/>
          </a:prstGeom>
        </p:spPr>
      </p:pic>
      <p:pic>
        <p:nvPicPr>
          <p:cNvPr id="8" name="merry_christmas.mp3" descr="merry_christmas.mp3">
            <a:hlinkClick r:id="" action="ppaction://media"/>
            <a:extLst>
              <a:ext uri="{FF2B5EF4-FFF2-40B4-BE49-F238E27FC236}">
                <a16:creationId xmlns:a16="http://schemas.microsoft.com/office/drawing/2014/main" id="{EBE85F5F-FBC2-0F4D-8075-78D2CFC45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99705" y="7268647"/>
            <a:ext cx="812800" cy="812800"/>
          </a:xfrm>
          <a:prstGeom prst="rect">
            <a:avLst/>
          </a:prstGeom>
        </p:spPr>
      </p:pic>
      <p:pic>
        <p:nvPicPr>
          <p:cNvPr id="18" name="621123934740805.mp4" descr="621123934740805.mp4">
            <a:hlinkClick r:id="" action="ppaction://media"/>
            <a:extLst>
              <a:ext uri="{FF2B5EF4-FFF2-40B4-BE49-F238E27FC236}">
                <a16:creationId xmlns:a16="http://schemas.microsoft.com/office/drawing/2014/main" id="{88545C4F-3B05-3B4A-9C70-736358A13A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50000"/>
          <a:stretch/>
        </p:blipFill>
        <p:spPr>
          <a:xfrm>
            <a:off x="9163049" y="3398857"/>
            <a:ext cx="3048001" cy="3423280"/>
          </a:xfrm>
          <a:prstGeom prst="rect">
            <a:avLst/>
          </a:prstGeom>
        </p:spPr>
      </p:pic>
      <p:pic>
        <p:nvPicPr>
          <p:cNvPr id="20" name="Picture 19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7B516EA4-0C41-BF41-922F-93EDEB8359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51793" y="3385204"/>
            <a:ext cx="4087359" cy="40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2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A snowflake ornaments from a string&#10;&#10;Description automatically generated">
            <a:extLst>
              <a:ext uri="{FF2B5EF4-FFF2-40B4-BE49-F238E27FC236}">
                <a16:creationId xmlns:a16="http://schemas.microsoft.com/office/drawing/2014/main" id="{828AE486-B9BD-47A7-A79A-13F14D6A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A66E8-DD45-7E41-A6B9-EF144ADD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Flexible Programming and Scheduling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DFAD-B9E7-BF46-B393-DAB3C28D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Early Semester Performances: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Start </a:t>
            </a:r>
            <a:r>
              <a:rPr lang="en-US" sz="2000" i="1"/>
              <a:t>A Christmas Carol</a:t>
            </a:r>
            <a:r>
              <a:rPr lang="en-US" sz="2000"/>
              <a:t> in late November/early December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Convenient Showtimes: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Early evening shows (6:00 PM)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Weekend matinees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Condensed Performances: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Shortened versions for time-constrained students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6276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D8BB7-48C3-934D-9475-CBF7117A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Strengthening Campus and Digital Engagement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2F4EB1-D88D-5863-93DB-8D4A1003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413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00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D8BB7-48C3-934D-9475-CBF7117A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Strengthening Campus and Digital Engagement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2F4EB1-D88D-5863-93DB-8D4A1003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135076"/>
              </p:ext>
            </p:extLst>
          </p:nvPr>
        </p:nvGraphicFramePr>
        <p:xfrm>
          <a:off x="1198181" y="2957665"/>
          <a:ext cx="9792471" cy="317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282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D8BB7-48C3-934D-9475-CBF7117A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Strengthening Campus and Digital Engagement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2F4EB1-D88D-5863-93DB-8D4A1003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7193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54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598F13-FA3D-8444-8BD9-E33391AE9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883931"/>
              </p:ext>
            </p:extLst>
          </p:nvPr>
        </p:nvGraphicFramePr>
        <p:xfrm>
          <a:off x="1805650" y="809861"/>
          <a:ext cx="8804565" cy="5404673"/>
        </p:xfrm>
        <a:graphic>
          <a:graphicData uri="http://schemas.openxmlformats.org/drawingml/2006/table">
            <a:tbl>
              <a:tblPr/>
              <a:tblGrid>
                <a:gridCol w="2209304">
                  <a:extLst>
                    <a:ext uri="{9D8B030D-6E8A-4147-A177-3AD203B41FA5}">
                      <a16:colId xmlns:a16="http://schemas.microsoft.com/office/drawing/2014/main" val="677959455"/>
                    </a:ext>
                  </a:extLst>
                </a:gridCol>
                <a:gridCol w="2517663">
                  <a:extLst>
                    <a:ext uri="{9D8B030D-6E8A-4147-A177-3AD203B41FA5}">
                      <a16:colId xmlns:a16="http://schemas.microsoft.com/office/drawing/2014/main" val="995466386"/>
                    </a:ext>
                  </a:extLst>
                </a:gridCol>
                <a:gridCol w="4077598">
                  <a:extLst>
                    <a:ext uri="{9D8B030D-6E8A-4147-A177-3AD203B41FA5}">
                      <a16:colId xmlns:a16="http://schemas.microsoft.com/office/drawing/2014/main" val="4044050881"/>
                    </a:ext>
                  </a:extLst>
                </a:gridCol>
              </a:tblGrid>
              <a:tr h="571649"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Phase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Timeline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Key Initiatives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099831"/>
                  </a:ext>
                </a:extLst>
              </a:tr>
              <a:tr h="1351168"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Short-Term</a:t>
                      </a:r>
                      <a:endParaRPr 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chemeClr val="tx1"/>
                          </a:solidFill>
                        </a:rPr>
                        <a:t>3–6 Months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chemeClr val="tx1"/>
                          </a:solidFill>
                        </a:rPr>
                        <a:t>Student discounts, ride-sharing, shuttle planning, student nights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699531"/>
                  </a:ext>
                </a:extLst>
              </a:tr>
              <a:tr h="1740928"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Mid-Term</a:t>
                      </a:r>
                      <a:endParaRPr 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6–12 Months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chemeClr val="tx1"/>
                          </a:solidFill>
                        </a:rPr>
                        <a:t>Bundled packages, semester pass, campus events, influencer campaigns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163035"/>
                  </a:ext>
                </a:extLst>
              </a:tr>
              <a:tr h="1740928"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chemeClr val="tx1"/>
                          </a:solidFill>
                        </a:rPr>
                        <a:t>Long-Term</a:t>
                      </a:r>
                      <a:endParaRPr 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solidFill>
                            <a:schemeClr val="tx1"/>
                          </a:solidFill>
                        </a:rPr>
                        <a:t>12–18 Months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Expand shuttles, subscription services, partnerships, cultural programs</a:t>
                      </a:r>
                    </a:p>
                  </a:txBody>
                  <a:tcPr marL="133920" marR="133920" marT="66960" marB="6696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0134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384A8EE-9A15-FF4C-A7CB-A7F5B0C6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4" y="107744"/>
            <a:ext cx="5396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Plan Overview</a:t>
            </a:r>
          </a:p>
        </p:txBody>
      </p:sp>
    </p:spTree>
    <p:extLst>
      <p:ext uri="{BB962C8B-B14F-4D97-AF65-F5344CB8AC3E}">
        <p14:creationId xmlns:p14="http://schemas.microsoft.com/office/powerpoint/2010/main" val="20673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4353F-3468-1A41-987D-F1F863BE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 Plan: Consolidated Phased Approach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D7EE42-FC05-AE4C-A423-B5C1365B4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608355"/>
              </p:ext>
            </p:extLst>
          </p:nvPr>
        </p:nvGraphicFramePr>
        <p:xfrm>
          <a:off x="734966" y="1810094"/>
          <a:ext cx="10897644" cy="4844118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786321">
                  <a:extLst>
                    <a:ext uri="{9D8B030D-6E8A-4147-A177-3AD203B41FA5}">
                      <a16:colId xmlns:a16="http://schemas.microsoft.com/office/drawing/2014/main" val="3548345590"/>
                    </a:ext>
                  </a:extLst>
                </a:gridCol>
                <a:gridCol w="1694169">
                  <a:extLst>
                    <a:ext uri="{9D8B030D-6E8A-4147-A177-3AD203B41FA5}">
                      <a16:colId xmlns:a16="http://schemas.microsoft.com/office/drawing/2014/main" val="3921899647"/>
                    </a:ext>
                  </a:extLst>
                </a:gridCol>
                <a:gridCol w="7417154">
                  <a:extLst>
                    <a:ext uri="{9D8B030D-6E8A-4147-A177-3AD203B41FA5}">
                      <a16:colId xmlns:a16="http://schemas.microsoft.com/office/drawing/2014/main" val="1470571432"/>
                    </a:ext>
                  </a:extLst>
                </a:gridCol>
              </a:tblGrid>
              <a:tr h="474096"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Timeline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Initiatives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580162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Short-Term</a:t>
                      </a:r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3–6 Months</a:t>
                      </a:r>
                      <a:endParaRPr lang="en-US" sz="16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Launch discounted ticket pricing for students and pilot group booking discounts.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04548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Establish ride-sharing partnerships and offer promotional codes for select performances.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39673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Begin planning shuttle routes in collaboration with local universities.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870551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Introduce early evening shows and weekend matinees.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75205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Partner with a few key international student associations to co-create one or two themed events.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119668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Launch “Student Nights” for select performances.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31557"/>
                  </a:ext>
                </a:extLst>
              </a:tr>
              <a:tr h="474096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Begin recruiting student ambassadors from key universities.</a:t>
                      </a:r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559903"/>
                  </a:ext>
                </a:extLst>
              </a:tr>
              <a:tr h="651600">
                <a:tc>
                  <a:txBody>
                    <a:bodyPr/>
                    <a:lstStyle/>
                    <a:p>
                      <a:pPr algn="l" fontAlgn="t"/>
                      <a:endParaRPr lang="en-US" sz="16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Roll out a social media campaign featuring behind-the-scenes content and time-sensitive promotions.</a:t>
                      </a:r>
                      <a:endParaRPr lang="en-US" sz="1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52598" marT="21039" marB="157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61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2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2DEBD0-754B-CB40-AFC4-630BB90DA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071936"/>
              </p:ext>
            </p:extLst>
          </p:nvPr>
        </p:nvGraphicFramePr>
        <p:xfrm>
          <a:off x="643467" y="782878"/>
          <a:ext cx="10905067" cy="5340241"/>
        </p:xfrm>
        <a:graphic>
          <a:graphicData uri="http://schemas.openxmlformats.org/drawingml/2006/table">
            <a:tbl>
              <a:tblPr firstRow="1" firstCol="1" bandRow="1"/>
              <a:tblGrid>
                <a:gridCol w="2368045">
                  <a:extLst>
                    <a:ext uri="{9D8B030D-6E8A-4147-A177-3AD203B41FA5}">
                      <a16:colId xmlns:a16="http://schemas.microsoft.com/office/drawing/2014/main" val="376853769"/>
                    </a:ext>
                  </a:extLst>
                </a:gridCol>
                <a:gridCol w="2713791">
                  <a:extLst>
                    <a:ext uri="{9D8B030D-6E8A-4147-A177-3AD203B41FA5}">
                      <a16:colId xmlns:a16="http://schemas.microsoft.com/office/drawing/2014/main" val="328954931"/>
                    </a:ext>
                  </a:extLst>
                </a:gridCol>
                <a:gridCol w="5823231">
                  <a:extLst>
                    <a:ext uri="{9D8B030D-6E8A-4147-A177-3AD203B41FA5}">
                      <a16:colId xmlns:a16="http://schemas.microsoft.com/office/drawing/2014/main" val="3586617047"/>
                    </a:ext>
                  </a:extLst>
                </a:gridCol>
              </a:tblGrid>
              <a:tr h="654069"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Mid-Term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6–12 Months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Roll out bundled “Night Out” packages and promote them on campuses.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83354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Align showtimes with public transit schedules and introduce performance guides with transit information.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603660"/>
                  </a:ext>
                </a:extLst>
              </a:tr>
              <a:tr h="356883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Implement a pilot semester pass program for students.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09450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Launch pilot productions featuring global cultural themes.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186415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Create multilingual guides and subtitling for select performances.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632413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Begin offering pre-show activities tied to major productions.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121565"/>
                  </a:ext>
                </a:extLst>
              </a:tr>
              <a:tr h="356883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Host promotional events on multiple campuses.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84000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Develop partnerships with local influencers and student organizations.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38246"/>
                  </a:ext>
                </a:extLst>
              </a:tr>
              <a:tr h="654069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Introduce interactive campaigns on Instagram and TikTok.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8860" marR="108860" marT="1511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126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57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3679B3-9F52-3644-A4AD-8E6EB8A93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885206"/>
              </p:ext>
            </p:extLst>
          </p:nvPr>
        </p:nvGraphicFramePr>
        <p:xfrm>
          <a:off x="643466" y="554495"/>
          <a:ext cx="10905068" cy="59322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62363">
                  <a:extLst>
                    <a:ext uri="{9D8B030D-6E8A-4147-A177-3AD203B41FA5}">
                      <a16:colId xmlns:a16="http://schemas.microsoft.com/office/drawing/2014/main" val="338407539"/>
                    </a:ext>
                  </a:extLst>
                </a:gridCol>
                <a:gridCol w="2179529">
                  <a:extLst>
                    <a:ext uri="{9D8B030D-6E8A-4147-A177-3AD203B41FA5}">
                      <a16:colId xmlns:a16="http://schemas.microsoft.com/office/drawing/2014/main" val="4284238249"/>
                    </a:ext>
                  </a:extLst>
                </a:gridCol>
                <a:gridCol w="6563176">
                  <a:extLst>
                    <a:ext uri="{9D8B030D-6E8A-4147-A177-3AD203B41FA5}">
                      <a16:colId xmlns:a16="http://schemas.microsoft.com/office/drawing/2014/main" val="2107095904"/>
                    </a:ext>
                  </a:extLst>
                </a:gridCol>
              </a:tblGrid>
              <a:tr h="65013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/>
                        <a:t>Long-Term</a:t>
                      </a:r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/>
                        <a:t>12–18 Months</a:t>
                      </a:r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- Expand shuttle services to cover more campuses and events.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632048796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- Evaluate the success of subscription services and consider adding more benefits, such as loyalty rewards.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23088339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Strengthen partnerships with universities to sustain and enhance engagement.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2955395800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Expand culturally inclusive programming to include multiple events per season.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2488753222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Establish permanent collaborations with university student organizations.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1462050738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Develop a library of digital educational resources for ongoing engagement.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1886701357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Expand the student ambassador program to include all local universities.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429651048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- Evaluate the success of digital campaigns and refine strategies based on analytics and feedback.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1894548708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/>
                    </a:p>
                  </a:txBody>
                  <a:tcPr marL="111664" marR="111664" marT="111664" marB="11166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- Continue building relationships with campus communities through collaborative events and consistent outreach.</a:t>
                      </a:r>
                    </a:p>
                  </a:txBody>
                  <a:tcPr marL="111664" marR="111664" marT="111664" marB="111664"/>
                </a:tc>
                <a:extLst>
                  <a:ext uri="{0D108BD9-81ED-4DB2-BD59-A6C34878D82A}">
                    <a16:rowId xmlns:a16="http://schemas.microsoft.com/office/drawing/2014/main" val="360741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4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9CF2-827D-EC49-8180-54B6CF56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Expected Outcomes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D56475-C82A-9BEE-B0FD-D8D18A699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72424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322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Stadium seats at a sporting entertainment venue">
            <a:extLst>
              <a:ext uri="{FF2B5EF4-FFF2-40B4-BE49-F238E27FC236}">
                <a16:creationId xmlns:a16="http://schemas.microsoft.com/office/drawing/2014/main" id="{AD102275-2119-ED91-DAFC-9E963388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5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33AE5-CAE6-1941-ACA7-335D6383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Conclusion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A1AC-45BC-0C4A-A78D-6668F4D2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Goal:</a:t>
            </a:r>
            <a:r>
              <a:rPr lang="en-US" sz="1900"/>
              <a:t> Transform the Hanover Theatre into an accessible, inclusive, and dynamic cultural hub for students.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Key Actions:</a:t>
            </a:r>
            <a:endParaRPr lang="en-US" sz="19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Affordable pricing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Improved transportation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Flexible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/>
              <a:t>Robust campus and digital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Result:</a:t>
            </a:r>
            <a:r>
              <a:rPr lang="en-US" sz="1900"/>
              <a:t> A stronger, more diverse, and engaged audience base.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33858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FC66-5FD4-724B-A2E7-59FCFD6D5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7FC84-6EDF-D842-8447-DEE81B127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Picture 4" descr="A large auditorium with a chandelier and seats&#10;&#10;Description automatically generated">
            <a:extLst>
              <a:ext uri="{FF2B5EF4-FFF2-40B4-BE49-F238E27FC236}">
                <a16:creationId xmlns:a16="http://schemas.microsoft.com/office/drawing/2014/main" id="{163A6EFA-0C8A-064D-BC00-3AF0A8AE6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8" t="18172" b="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651C8C-C5CC-1A4A-8F91-E15C6AE72884}"/>
              </a:ext>
            </a:extLst>
          </p:cNvPr>
          <p:cNvSpPr/>
          <p:nvPr/>
        </p:nvSpPr>
        <p:spPr>
          <a:xfrm>
            <a:off x="-10113068" y="693706"/>
            <a:ext cx="9930187" cy="2242823"/>
          </a:xfrm>
          <a:prstGeom prst="rect">
            <a:avLst/>
          </a:prstGeom>
          <a:solidFill>
            <a:schemeClr val="bg2">
              <a:lumMod val="1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27CBA-FC23-9145-9669-638B1706D840}"/>
              </a:ext>
            </a:extLst>
          </p:cNvPr>
          <p:cNvSpPr txBox="1"/>
          <p:nvPr/>
        </p:nvSpPr>
        <p:spPr>
          <a:xfrm>
            <a:off x="-9594908" y="1122363"/>
            <a:ext cx="10698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nanda Black Personal Use" pitchFamily="2" charset="77"/>
                <a:cs typeface="Broadway" panose="020F0502020204030204" pitchFamily="34" charset="0"/>
              </a:rPr>
              <a:t>Hanover Theater</a:t>
            </a:r>
          </a:p>
        </p:txBody>
      </p:sp>
      <p:pic>
        <p:nvPicPr>
          <p:cNvPr id="12" name="Picture 11" descr="A christmas decoration with pine cones and balls&#10;&#10;Description automatically generated">
            <a:extLst>
              <a:ext uri="{FF2B5EF4-FFF2-40B4-BE49-F238E27FC236}">
                <a16:creationId xmlns:a16="http://schemas.microsoft.com/office/drawing/2014/main" id="{0BBA326A-BB05-E64F-88D9-CA592D1F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66509" y="0"/>
            <a:ext cx="2651452" cy="266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2A99ED-FC33-D944-B46E-44EC91F7CA4A}"/>
              </a:ext>
            </a:extLst>
          </p:cNvPr>
          <p:cNvSpPr/>
          <p:nvPr/>
        </p:nvSpPr>
        <p:spPr>
          <a:xfrm>
            <a:off x="6419850" y="0"/>
            <a:ext cx="577215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2B0D7-9A8C-214C-95D4-3DEB89E07CAA}"/>
              </a:ext>
            </a:extLst>
          </p:cNvPr>
          <p:cNvSpPr txBox="1"/>
          <p:nvPr/>
        </p:nvSpPr>
        <p:spPr>
          <a:xfrm>
            <a:off x="7705361" y="433130"/>
            <a:ext cx="4020879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BODONI 72 OLDSTYLE BOOK" pitchFamily="2" charset="0"/>
                <a:ea typeface="Dela Gothic One" pitchFamily="34" charset="-122"/>
                <a:cs typeface="Dela Gothic One" pitchFamily="34" charset="-120"/>
              </a:rPr>
              <a:t>Boosting Engagement and Attendance at the Hanover Theatre for </a:t>
            </a:r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latin typeface="BODONI 72 OLDSTYLE BOOK" pitchFamily="2" charset="0"/>
                <a:ea typeface="Dela Gothic One" pitchFamily="34" charset="-122"/>
                <a:cs typeface="Dela Gothic One" pitchFamily="34" charset="-120"/>
              </a:rPr>
              <a:t>A Christmas Carol</a:t>
            </a: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BODONI 72 OLDSTYLE BOOK" pitchFamily="2" charset="0"/>
              <a:ea typeface="Dela Gothic One" pitchFamily="34" charset="-122"/>
              <a:cs typeface="Dela Gothic One" pitchFamily="34" charset="-120"/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BODONI 72 OLDSTYLE BOOK" pitchFamily="2" charset="0"/>
              </a:rPr>
              <a:t>Insights and Recommendations for the Hanover Theatre’s Marketing Strategy 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BODONI 72 OLDSTYLE BOOK" pitchFamily="2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BODONI 72 OLDSTYLE BOOK" pitchFamily="2" charset="0"/>
              </a:rPr>
              <a:t>By:- Soumyabrata Ghosh</a:t>
            </a:r>
            <a:endParaRPr lang="en-US" sz="2000" dirty="0">
              <a:solidFill>
                <a:srgbClr val="00B050"/>
              </a:solidFill>
              <a:latin typeface="Bodoni 72 Oldstyle Book" pitchFamily="2" charset="0"/>
            </a:endParaRP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BODONI 72 OLDSTYLE BOOK" pitchFamily="2" charset="0"/>
            </a:endParaRP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BODONI 72 OLDSTYLE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1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08DF0-C14C-9A45-9F10-307EAC21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F75B-59B8-3C4E-AB23-53B9DC07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200" dirty="0"/>
              <a:t>Contact: 508-353-8921    </a:t>
            </a:r>
          </a:p>
          <a:p>
            <a:pPr marL="457200" lvl="1" indent="0">
              <a:buNone/>
            </a:pPr>
            <a:r>
              <a:rPr lang="en-US" sz="2200" dirty="0" err="1"/>
              <a:t>soghosh@clarku.edu</a:t>
            </a:r>
            <a:endParaRPr lang="en-US" sz="2200" dirty="0"/>
          </a:p>
        </p:txBody>
      </p:sp>
      <p:pic>
        <p:nvPicPr>
          <p:cNvPr id="5" name="Picture 4" descr="Colorful envelopes">
            <a:extLst>
              <a:ext uri="{FF2B5EF4-FFF2-40B4-BE49-F238E27FC236}">
                <a16:creationId xmlns:a16="http://schemas.microsoft.com/office/drawing/2014/main" id="{02ADA1DE-5CBC-1F75-CE8E-FE20E9F4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5" r="1839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159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A9253-A786-BD4C-ABD6-196D89F9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Table of Contents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E0D0-9BF7-6A47-8336-C6291E5D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700" b="1" dirty="0"/>
              <a:t>Executive Summary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Introduction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Current Challenges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Data Insights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Strategic Recommendations</a:t>
            </a:r>
            <a:endParaRPr lang="en-US" sz="1700" dirty="0"/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Improving Accessibility and Affordability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Flexible Programming and Scheduling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Strengthening Campus and Digital Engagement</a:t>
            </a:r>
          </a:p>
          <a:p>
            <a:pPr>
              <a:buFont typeface="+mj-lt"/>
              <a:buAutoNum type="arabicPeriod"/>
            </a:pPr>
            <a:r>
              <a:rPr lang="en-US" sz="1700" b="1" dirty="0"/>
              <a:t>Implementation Plan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Expected Outcomes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Conclusion</a:t>
            </a:r>
            <a:endParaRPr lang="en-US" sz="1700" dirty="0"/>
          </a:p>
          <a:p>
            <a:pPr>
              <a:buFont typeface="+mj-lt"/>
              <a:buAutoNum type="arabicPeriod"/>
            </a:pPr>
            <a:r>
              <a:rPr lang="en-US" sz="1700" b="1" dirty="0"/>
              <a:t>Appendices</a:t>
            </a: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4050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3E123-C32A-9D44-8201-F43435CE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b="1"/>
              <a:t>Executive Summary</a:t>
            </a:r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635C8-BAA9-A007-BB92-45F21B020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380034"/>
              </p:ext>
            </p:extLst>
          </p:nvPr>
        </p:nvGraphicFramePr>
        <p:xfrm>
          <a:off x="1050925" y="2007704"/>
          <a:ext cx="9810750" cy="4247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71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221CD-171D-3B43-8BF2-7B571FD3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b="1"/>
              <a:t>Introduction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E7C51F-D7FD-C8DE-45F9-5ECE1BE0E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86154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24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187CD-F4CC-8A42-8187-431A7420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US" b="1" dirty="0"/>
              <a:t>Current Challenges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917F5C-64C0-C597-75DA-3C9C7720C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065471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47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D83C9-5A9D-AE49-844A-F3F293FD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Data Insights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DF4702-5EDC-EA8B-1425-62299F019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27797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18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75C1-7BD6-C54E-838F-04086D20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US" sz="3400" b="1"/>
              <a:t>Strategic Recommendations Overview</a:t>
            </a:r>
            <a:endParaRPr lang="en-US" sz="3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146F7-470C-382C-608D-11F312D3A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871883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43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CBF1C-B7D2-AC41-9D84-2C120CDD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b="1" dirty="0"/>
              <a:t>Improving Accessibility and Affordability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B950-C05E-F546-A05F-8F2A64C2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Student-Friendly Pricing: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Flat-rate student tickets ($15–$20)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Group discounts for 5+ students (10% off)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Bundled Packages: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Ticket + dining/transportation bundles (e.g., $30 for a ticket and meal)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Subscription Services: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Semester pass ($30–$40) for multiple shows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Transportation Solutions: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Free/subsidized shuttles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Ride-sharing discounts (10–20%)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Align showtimes with public transit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1798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968</Words>
  <Application>Microsoft Macintosh PowerPoint</Application>
  <PresentationFormat>Widescreen</PresentationFormat>
  <Paragraphs>173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Ananda Black Personal Use</vt:lpstr>
      <vt:lpstr>Arial</vt:lpstr>
      <vt:lpstr>Bodoni 72 Oldstyle</vt:lpstr>
      <vt:lpstr>BODONI 72 OLDSTYLE BOOK</vt:lpstr>
      <vt:lpstr>BODONI 72 OLDSTYLE BOOK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Table of Contents</vt:lpstr>
      <vt:lpstr>Executive Summary</vt:lpstr>
      <vt:lpstr>Introduction</vt:lpstr>
      <vt:lpstr>Current Challenges</vt:lpstr>
      <vt:lpstr>Data Insights</vt:lpstr>
      <vt:lpstr>Strategic Recommendations Overview</vt:lpstr>
      <vt:lpstr>Improving Accessibility and Affordability</vt:lpstr>
      <vt:lpstr>Flexible Programming and Scheduling</vt:lpstr>
      <vt:lpstr>Strengthening Campus and Digital Engagement</vt:lpstr>
      <vt:lpstr>Strengthening Campus and Digital Engagement</vt:lpstr>
      <vt:lpstr>Strengthening Campus and Digital Engagement</vt:lpstr>
      <vt:lpstr>PowerPoint Presentation</vt:lpstr>
      <vt:lpstr>Implementation Plan: Consolidated Phased Approach</vt:lpstr>
      <vt:lpstr>PowerPoint Presentation</vt:lpstr>
      <vt:lpstr>PowerPoint Presentation</vt:lpstr>
      <vt:lpstr>Expected Outcomes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 Soumya</dc:creator>
  <cp:lastModifiedBy>Ghosh, Soumya</cp:lastModifiedBy>
  <cp:revision>1</cp:revision>
  <dcterms:created xsi:type="dcterms:W3CDTF">2024-12-09T20:42:30Z</dcterms:created>
  <dcterms:modified xsi:type="dcterms:W3CDTF">2024-12-31T01:53:34Z</dcterms:modified>
</cp:coreProperties>
</file>